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wav" ContentType="audio/x-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259" r:id="rId2"/>
    <p:sldId id="271" r:id="rId3"/>
    <p:sldId id="303" r:id="rId4"/>
    <p:sldId id="304" r:id="rId5"/>
    <p:sldId id="275" r:id="rId6"/>
    <p:sldId id="279" r:id="rId7"/>
    <p:sldId id="276" r:id="rId8"/>
    <p:sldId id="306" r:id="rId9"/>
    <p:sldId id="280" r:id="rId10"/>
    <p:sldId id="274" r:id="rId11"/>
    <p:sldId id="277" r:id="rId12"/>
    <p:sldId id="302" r:id="rId13"/>
    <p:sldId id="305" r:id="rId14"/>
    <p:sldId id="281" r:id="rId15"/>
    <p:sldId id="272" r:id="rId16"/>
    <p:sldId id="273" r:id="rId17"/>
    <p:sldId id="282" r:id="rId18"/>
    <p:sldId id="291" r:id="rId19"/>
    <p:sldId id="294" r:id="rId20"/>
    <p:sldId id="265" r:id="rId21"/>
    <p:sldId id="296" r:id="rId22"/>
    <p:sldId id="283" r:id="rId23"/>
    <p:sldId id="292" r:id="rId24"/>
    <p:sldId id="268" r:id="rId25"/>
    <p:sldId id="269" r:id="rId26"/>
    <p:sldId id="299" r:id="rId27"/>
    <p:sldId id="298" r:id="rId28"/>
    <p:sldId id="284" r:id="rId29"/>
    <p:sldId id="285" r:id="rId30"/>
    <p:sldId id="286" r:id="rId31"/>
    <p:sldId id="287" r:id="rId32"/>
    <p:sldId id="288" r:id="rId33"/>
    <p:sldId id="289" r:id="rId34"/>
    <p:sldId id="290" r:id="rId35"/>
    <p:sldId id="300" r:id="rId36"/>
    <p:sldId id="307" r:id="rId37"/>
    <p:sldId id="301" r:id="rId38"/>
    <p:sldId id="308" r:id="rId39"/>
    <p:sldId id="261" r:id="rId40"/>
    <p:sldId id="264" r:id="rId41"/>
    <p:sldId id="266" r:id="rId42"/>
    <p:sldId id="293"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0CECE"/>
    <a:srgbClr val="FFC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78" autoAdjust="0"/>
    <p:restoredTop sz="85006" autoAdjust="0"/>
  </p:normalViewPr>
  <p:slideViewPr>
    <p:cSldViewPr snapToGrid="0">
      <p:cViewPr varScale="1">
        <p:scale>
          <a:sx n="91" d="100"/>
          <a:sy n="91" d="100"/>
        </p:scale>
        <p:origin x="534"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A6748D2-8E95-49BE-8818-D01FC89DE89A}" type="doc">
      <dgm:prSet loTypeId="urn:microsoft.com/office/officeart/2005/8/layout/vProcess5" loCatId="process" qsTypeId="urn:microsoft.com/office/officeart/2005/8/quickstyle/simple1" qsCatId="simple" csTypeId="urn:microsoft.com/office/officeart/2005/8/colors/colorful3" csCatId="colorful" phldr="1"/>
      <dgm:spPr/>
      <dgm:t>
        <a:bodyPr/>
        <a:lstStyle/>
        <a:p>
          <a:endParaRPr lang="en-US"/>
        </a:p>
      </dgm:t>
    </dgm:pt>
    <dgm:pt modelId="{DD6E7EC8-8191-457C-975B-D6A7E6F3DF1E}">
      <dgm:prSet phldrT="[Text]"/>
      <dgm:spPr/>
      <dgm:t>
        <a:bodyPr/>
        <a:lstStyle/>
        <a:p>
          <a:r>
            <a:rPr lang="en-US" dirty="0"/>
            <a:t>Stress</a:t>
          </a:r>
        </a:p>
      </dgm:t>
    </dgm:pt>
    <dgm:pt modelId="{C16E55A6-2431-492D-B8EB-E2D229B4767D}" type="parTrans" cxnId="{0A747838-A194-43C7-9DCF-D0BC2CE633A8}">
      <dgm:prSet/>
      <dgm:spPr/>
      <dgm:t>
        <a:bodyPr/>
        <a:lstStyle/>
        <a:p>
          <a:endParaRPr lang="en-US"/>
        </a:p>
      </dgm:t>
    </dgm:pt>
    <dgm:pt modelId="{3F344557-8061-443C-840F-E59CE83E9DFD}" type="sibTrans" cxnId="{0A747838-A194-43C7-9DCF-D0BC2CE633A8}">
      <dgm:prSet/>
      <dgm:spPr/>
      <dgm:t>
        <a:bodyPr/>
        <a:lstStyle/>
        <a:p>
          <a:endParaRPr lang="en-US"/>
        </a:p>
      </dgm:t>
    </dgm:pt>
    <dgm:pt modelId="{715C1B92-2E6E-4CEE-B5F0-04EA8BD05328}">
      <dgm:prSet phldrT="[Text]"/>
      <dgm:spPr/>
      <dgm:t>
        <a:bodyPr/>
        <a:lstStyle/>
        <a:p>
          <a:r>
            <a:rPr lang="en-US" dirty="0"/>
            <a:t>More Stress</a:t>
          </a:r>
        </a:p>
      </dgm:t>
    </dgm:pt>
    <dgm:pt modelId="{DE55F1DA-2DB7-4EB5-A525-E882D83BF84C}" type="parTrans" cxnId="{4003578A-2EAC-4DC4-93D0-3934D9DDEFDB}">
      <dgm:prSet/>
      <dgm:spPr/>
      <dgm:t>
        <a:bodyPr/>
        <a:lstStyle/>
        <a:p>
          <a:endParaRPr lang="en-US"/>
        </a:p>
      </dgm:t>
    </dgm:pt>
    <dgm:pt modelId="{464D0849-7086-43CA-BAAA-F70B18B5F800}" type="sibTrans" cxnId="{4003578A-2EAC-4DC4-93D0-3934D9DDEFDB}">
      <dgm:prSet/>
      <dgm:spPr/>
      <dgm:t>
        <a:bodyPr/>
        <a:lstStyle/>
        <a:p>
          <a:endParaRPr lang="en-US"/>
        </a:p>
      </dgm:t>
    </dgm:pt>
    <dgm:pt modelId="{CA6069EF-D1A5-47F0-AE02-BF98A3269FD8}">
      <dgm:prSet phldrT="[Text]"/>
      <dgm:spPr/>
      <dgm:t>
        <a:bodyPr/>
        <a:lstStyle/>
        <a:p>
          <a:r>
            <a:rPr lang="en-US" dirty="0"/>
            <a:t>A LOT of Stress</a:t>
          </a:r>
        </a:p>
      </dgm:t>
    </dgm:pt>
    <dgm:pt modelId="{95973DB3-A13C-48E6-8CF6-15E438EDBB81}" type="parTrans" cxnId="{7315E287-A9D7-407B-A13D-329DEF99DFC1}">
      <dgm:prSet/>
      <dgm:spPr/>
      <dgm:t>
        <a:bodyPr/>
        <a:lstStyle/>
        <a:p>
          <a:endParaRPr lang="en-US"/>
        </a:p>
      </dgm:t>
    </dgm:pt>
    <dgm:pt modelId="{AEC1B340-7DA2-476E-B35C-1B30DA1738DE}" type="sibTrans" cxnId="{7315E287-A9D7-407B-A13D-329DEF99DFC1}">
      <dgm:prSet/>
      <dgm:spPr/>
      <dgm:t>
        <a:bodyPr/>
        <a:lstStyle/>
        <a:p>
          <a:endParaRPr lang="en-US"/>
        </a:p>
      </dgm:t>
    </dgm:pt>
    <dgm:pt modelId="{8B81E012-5855-41F1-B587-C00F4B464557}">
      <dgm:prSet phldrT="[Text]"/>
      <dgm:spPr/>
      <dgm:t>
        <a:bodyPr/>
        <a:lstStyle/>
        <a:p>
          <a:r>
            <a:rPr lang="en-US" dirty="0"/>
            <a:t>Too much Stress</a:t>
          </a:r>
        </a:p>
      </dgm:t>
    </dgm:pt>
    <dgm:pt modelId="{142E8A3B-50FA-461E-B2A4-EBAEEA2733F2}" type="parTrans" cxnId="{EFE169FB-1063-4B44-9F59-434F31BA2B7D}">
      <dgm:prSet/>
      <dgm:spPr/>
      <dgm:t>
        <a:bodyPr/>
        <a:lstStyle/>
        <a:p>
          <a:endParaRPr lang="en-US"/>
        </a:p>
      </dgm:t>
    </dgm:pt>
    <dgm:pt modelId="{456C63B4-4EEB-4DC2-8451-CEA413A4F8E7}" type="sibTrans" cxnId="{EFE169FB-1063-4B44-9F59-434F31BA2B7D}">
      <dgm:prSet/>
      <dgm:spPr/>
      <dgm:t>
        <a:bodyPr/>
        <a:lstStyle/>
        <a:p>
          <a:endParaRPr lang="en-US"/>
        </a:p>
      </dgm:t>
    </dgm:pt>
    <dgm:pt modelId="{0F4269F3-27FA-4515-B7F2-15E9647E3104}">
      <dgm:prSet phldrT="[Text]"/>
      <dgm:spPr/>
      <dgm:t>
        <a:bodyPr/>
        <a:lstStyle/>
        <a:p>
          <a:r>
            <a:rPr lang="en-US" dirty="0"/>
            <a:t>Burnout</a:t>
          </a:r>
        </a:p>
      </dgm:t>
    </dgm:pt>
    <dgm:pt modelId="{E132B59C-2F15-40E2-9581-D9F58620702A}" type="parTrans" cxnId="{80FA0C2C-0906-42EB-9D3C-ECB32C3CB6F9}">
      <dgm:prSet/>
      <dgm:spPr/>
      <dgm:t>
        <a:bodyPr/>
        <a:lstStyle/>
        <a:p>
          <a:endParaRPr lang="en-US"/>
        </a:p>
      </dgm:t>
    </dgm:pt>
    <dgm:pt modelId="{872E8A2F-13F5-43B3-A03F-18A7ACF870E4}" type="sibTrans" cxnId="{80FA0C2C-0906-42EB-9D3C-ECB32C3CB6F9}">
      <dgm:prSet/>
      <dgm:spPr/>
      <dgm:t>
        <a:bodyPr/>
        <a:lstStyle/>
        <a:p>
          <a:endParaRPr lang="en-US"/>
        </a:p>
      </dgm:t>
    </dgm:pt>
    <dgm:pt modelId="{2B246913-306B-4E03-8D37-7FC7CDA010D4}" type="pres">
      <dgm:prSet presAssocID="{1A6748D2-8E95-49BE-8818-D01FC89DE89A}" presName="outerComposite" presStyleCnt="0">
        <dgm:presLayoutVars>
          <dgm:chMax val="5"/>
          <dgm:dir/>
          <dgm:resizeHandles val="exact"/>
        </dgm:presLayoutVars>
      </dgm:prSet>
      <dgm:spPr/>
    </dgm:pt>
    <dgm:pt modelId="{45FE68A8-AB4F-46D9-A97F-A19F00504877}" type="pres">
      <dgm:prSet presAssocID="{1A6748D2-8E95-49BE-8818-D01FC89DE89A}" presName="dummyMaxCanvas" presStyleCnt="0">
        <dgm:presLayoutVars/>
      </dgm:prSet>
      <dgm:spPr/>
    </dgm:pt>
    <dgm:pt modelId="{6873173D-D932-402A-B2DD-A76BC02D4E5B}" type="pres">
      <dgm:prSet presAssocID="{1A6748D2-8E95-49BE-8818-D01FC89DE89A}" presName="FiveNodes_1" presStyleLbl="node1" presStyleIdx="0" presStyleCnt="5">
        <dgm:presLayoutVars>
          <dgm:bulletEnabled val="1"/>
        </dgm:presLayoutVars>
      </dgm:prSet>
      <dgm:spPr/>
    </dgm:pt>
    <dgm:pt modelId="{F43D0FA0-BB0F-4A33-9A2A-0F83AD820EDC}" type="pres">
      <dgm:prSet presAssocID="{1A6748D2-8E95-49BE-8818-D01FC89DE89A}" presName="FiveNodes_2" presStyleLbl="node1" presStyleIdx="1" presStyleCnt="5">
        <dgm:presLayoutVars>
          <dgm:bulletEnabled val="1"/>
        </dgm:presLayoutVars>
      </dgm:prSet>
      <dgm:spPr/>
    </dgm:pt>
    <dgm:pt modelId="{D97E0F06-25AA-4CA3-A2F0-56D0D521D063}" type="pres">
      <dgm:prSet presAssocID="{1A6748D2-8E95-49BE-8818-D01FC89DE89A}" presName="FiveNodes_3" presStyleLbl="node1" presStyleIdx="2" presStyleCnt="5">
        <dgm:presLayoutVars>
          <dgm:bulletEnabled val="1"/>
        </dgm:presLayoutVars>
      </dgm:prSet>
      <dgm:spPr/>
    </dgm:pt>
    <dgm:pt modelId="{7AA5909B-827C-419C-AB7D-956A61CABD4E}" type="pres">
      <dgm:prSet presAssocID="{1A6748D2-8E95-49BE-8818-D01FC89DE89A}" presName="FiveNodes_4" presStyleLbl="node1" presStyleIdx="3" presStyleCnt="5">
        <dgm:presLayoutVars>
          <dgm:bulletEnabled val="1"/>
        </dgm:presLayoutVars>
      </dgm:prSet>
      <dgm:spPr/>
    </dgm:pt>
    <dgm:pt modelId="{0BC7DECF-221D-4092-8369-BA15D1A0C615}" type="pres">
      <dgm:prSet presAssocID="{1A6748D2-8E95-49BE-8818-D01FC89DE89A}" presName="FiveNodes_5" presStyleLbl="node1" presStyleIdx="4" presStyleCnt="5">
        <dgm:presLayoutVars>
          <dgm:bulletEnabled val="1"/>
        </dgm:presLayoutVars>
      </dgm:prSet>
      <dgm:spPr/>
    </dgm:pt>
    <dgm:pt modelId="{FBDC21B0-5A3A-4BFC-8BCD-AECF1BB0B4A7}" type="pres">
      <dgm:prSet presAssocID="{1A6748D2-8E95-49BE-8818-D01FC89DE89A}" presName="FiveConn_1-2" presStyleLbl="fgAccFollowNode1" presStyleIdx="0" presStyleCnt="4">
        <dgm:presLayoutVars>
          <dgm:bulletEnabled val="1"/>
        </dgm:presLayoutVars>
      </dgm:prSet>
      <dgm:spPr/>
    </dgm:pt>
    <dgm:pt modelId="{2B3CB24B-8D15-444D-81CB-E398DC1FBB2C}" type="pres">
      <dgm:prSet presAssocID="{1A6748D2-8E95-49BE-8818-D01FC89DE89A}" presName="FiveConn_2-3" presStyleLbl="fgAccFollowNode1" presStyleIdx="1" presStyleCnt="4">
        <dgm:presLayoutVars>
          <dgm:bulletEnabled val="1"/>
        </dgm:presLayoutVars>
      </dgm:prSet>
      <dgm:spPr/>
    </dgm:pt>
    <dgm:pt modelId="{0701320C-4689-4A0A-806C-C366D21C10F1}" type="pres">
      <dgm:prSet presAssocID="{1A6748D2-8E95-49BE-8818-D01FC89DE89A}" presName="FiveConn_3-4" presStyleLbl="fgAccFollowNode1" presStyleIdx="2" presStyleCnt="4">
        <dgm:presLayoutVars>
          <dgm:bulletEnabled val="1"/>
        </dgm:presLayoutVars>
      </dgm:prSet>
      <dgm:spPr/>
    </dgm:pt>
    <dgm:pt modelId="{8ABB34ED-D659-46E3-8AF4-359D8BE05FFB}" type="pres">
      <dgm:prSet presAssocID="{1A6748D2-8E95-49BE-8818-D01FC89DE89A}" presName="FiveConn_4-5" presStyleLbl="fgAccFollowNode1" presStyleIdx="3" presStyleCnt="4">
        <dgm:presLayoutVars>
          <dgm:bulletEnabled val="1"/>
        </dgm:presLayoutVars>
      </dgm:prSet>
      <dgm:spPr/>
    </dgm:pt>
    <dgm:pt modelId="{DF6856C5-B3D1-4DA0-B437-A1116BBA31EB}" type="pres">
      <dgm:prSet presAssocID="{1A6748D2-8E95-49BE-8818-D01FC89DE89A}" presName="FiveNodes_1_text" presStyleLbl="node1" presStyleIdx="4" presStyleCnt="5">
        <dgm:presLayoutVars>
          <dgm:bulletEnabled val="1"/>
        </dgm:presLayoutVars>
      </dgm:prSet>
      <dgm:spPr/>
    </dgm:pt>
    <dgm:pt modelId="{F8816EB0-594B-4F59-9D78-3AA42D9BB421}" type="pres">
      <dgm:prSet presAssocID="{1A6748D2-8E95-49BE-8818-D01FC89DE89A}" presName="FiveNodes_2_text" presStyleLbl="node1" presStyleIdx="4" presStyleCnt="5">
        <dgm:presLayoutVars>
          <dgm:bulletEnabled val="1"/>
        </dgm:presLayoutVars>
      </dgm:prSet>
      <dgm:spPr/>
    </dgm:pt>
    <dgm:pt modelId="{6AB4D54A-3C5C-46E7-8156-D307F56E96BD}" type="pres">
      <dgm:prSet presAssocID="{1A6748D2-8E95-49BE-8818-D01FC89DE89A}" presName="FiveNodes_3_text" presStyleLbl="node1" presStyleIdx="4" presStyleCnt="5">
        <dgm:presLayoutVars>
          <dgm:bulletEnabled val="1"/>
        </dgm:presLayoutVars>
      </dgm:prSet>
      <dgm:spPr/>
    </dgm:pt>
    <dgm:pt modelId="{4144A2C3-DB03-48ED-90B7-4E92B5C3F847}" type="pres">
      <dgm:prSet presAssocID="{1A6748D2-8E95-49BE-8818-D01FC89DE89A}" presName="FiveNodes_4_text" presStyleLbl="node1" presStyleIdx="4" presStyleCnt="5">
        <dgm:presLayoutVars>
          <dgm:bulletEnabled val="1"/>
        </dgm:presLayoutVars>
      </dgm:prSet>
      <dgm:spPr/>
    </dgm:pt>
    <dgm:pt modelId="{61111619-F9A1-45C2-ABDC-79803DE46E2F}" type="pres">
      <dgm:prSet presAssocID="{1A6748D2-8E95-49BE-8818-D01FC89DE89A}" presName="FiveNodes_5_text" presStyleLbl="node1" presStyleIdx="4" presStyleCnt="5">
        <dgm:presLayoutVars>
          <dgm:bulletEnabled val="1"/>
        </dgm:presLayoutVars>
      </dgm:prSet>
      <dgm:spPr/>
    </dgm:pt>
  </dgm:ptLst>
  <dgm:cxnLst>
    <dgm:cxn modelId="{12DA3619-7569-4445-A4C7-DDABAF31782A}" type="presOf" srcId="{3F344557-8061-443C-840F-E59CE83E9DFD}" destId="{FBDC21B0-5A3A-4BFC-8BCD-AECF1BB0B4A7}" srcOrd="0" destOrd="0" presId="urn:microsoft.com/office/officeart/2005/8/layout/vProcess5"/>
    <dgm:cxn modelId="{E0B0D01A-F6C2-4E42-B102-0A1AC8B6D868}" type="presOf" srcId="{715C1B92-2E6E-4CEE-B5F0-04EA8BD05328}" destId="{F8816EB0-594B-4F59-9D78-3AA42D9BB421}" srcOrd="1" destOrd="0" presId="urn:microsoft.com/office/officeart/2005/8/layout/vProcess5"/>
    <dgm:cxn modelId="{80FA0C2C-0906-42EB-9D3C-ECB32C3CB6F9}" srcId="{1A6748D2-8E95-49BE-8818-D01FC89DE89A}" destId="{0F4269F3-27FA-4515-B7F2-15E9647E3104}" srcOrd="4" destOrd="0" parTransId="{E132B59C-2F15-40E2-9581-D9F58620702A}" sibTransId="{872E8A2F-13F5-43B3-A03F-18A7ACF870E4}"/>
    <dgm:cxn modelId="{AB1B8B35-E135-42B3-8547-8B34070B9A5A}" type="presOf" srcId="{1A6748D2-8E95-49BE-8818-D01FC89DE89A}" destId="{2B246913-306B-4E03-8D37-7FC7CDA010D4}" srcOrd="0" destOrd="0" presId="urn:microsoft.com/office/officeart/2005/8/layout/vProcess5"/>
    <dgm:cxn modelId="{3DF3E037-22AF-4B0D-B74B-627A13F448F5}" type="presOf" srcId="{464D0849-7086-43CA-BAAA-F70B18B5F800}" destId="{2B3CB24B-8D15-444D-81CB-E398DC1FBB2C}" srcOrd="0" destOrd="0" presId="urn:microsoft.com/office/officeart/2005/8/layout/vProcess5"/>
    <dgm:cxn modelId="{0A747838-A194-43C7-9DCF-D0BC2CE633A8}" srcId="{1A6748D2-8E95-49BE-8818-D01FC89DE89A}" destId="{DD6E7EC8-8191-457C-975B-D6A7E6F3DF1E}" srcOrd="0" destOrd="0" parTransId="{C16E55A6-2431-492D-B8EB-E2D229B4767D}" sibTransId="{3F344557-8061-443C-840F-E59CE83E9DFD}"/>
    <dgm:cxn modelId="{0F764144-19B6-4894-A3C6-ED368A8394A0}" type="presOf" srcId="{715C1B92-2E6E-4CEE-B5F0-04EA8BD05328}" destId="{F43D0FA0-BB0F-4A33-9A2A-0F83AD820EDC}" srcOrd="0" destOrd="0" presId="urn:microsoft.com/office/officeart/2005/8/layout/vProcess5"/>
    <dgm:cxn modelId="{87F2D54C-D821-43B8-8EC9-CB42D0B840DB}" type="presOf" srcId="{CA6069EF-D1A5-47F0-AE02-BF98A3269FD8}" destId="{6AB4D54A-3C5C-46E7-8156-D307F56E96BD}" srcOrd="1" destOrd="0" presId="urn:microsoft.com/office/officeart/2005/8/layout/vProcess5"/>
    <dgm:cxn modelId="{E2397F76-2D94-48A9-89A3-C6F03A7EA51D}" type="presOf" srcId="{CA6069EF-D1A5-47F0-AE02-BF98A3269FD8}" destId="{D97E0F06-25AA-4CA3-A2F0-56D0D521D063}" srcOrd="0" destOrd="0" presId="urn:microsoft.com/office/officeart/2005/8/layout/vProcess5"/>
    <dgm:cxn modelId="{9E149A7D-D830-4A64-9525-479CB56B6BDD}" type="presOf" srcId="{0F4269F3-27FA-4515-B7F2-15E9647E3104}" destId="{61111619-F9A1-45C2-ABDC-79803DE46E2F}" srcOrd="1" destOrd="0" presId="urn:microsoft.com/office/officeart/2005/8/layout/vProcess5"/>
    <dgm:cxn modelId="{7DC29C86-ECF9-4FDB-9EAC-927FA569CA0B}" type="presOf" srcId="{456C63B4-4EEB-4DC2-8451-CEA413A4F8E7}" destId="{8ABB34ED-D659-46E3-8AF4-359D8BE05FFB}" srcOrd="0" destOrd="0" presId="urn:microsoft.com/office/officeart/2005/8/layout/vProcess5"/>
    <dgm:cxn modelId="{7315E287-A9D7-407B-A13D-329DEF99DFC1}" srcId="{1A6748D2-8E95-49BE-8818-D01FC89DE89A}" destId="{CA6069EF-D1A5-47F0-AE02-BF98A3269FD8}" srcOrd="2" destOrd="0" parTransId="{95973DB3-A13C-48E6-8CF6-15E438EDBB81}" sibTransId="{AEC1B340-7DA2-476E-B35C-1B30DA1738DE}"/>
    <dgm:cxn modelId="{4003578A-2EAC-4DC4-93D0-3934D9DDEFDB}" srcId="{1A6748D2-8E95-49BE-8818-D01FC89DE89A}" destId="{715C1B92-2E6E-4CEE-B5F0-04EA8BD05328}" srcOrd="1" destOrd="0" parTransId="{DE55F1DA-2DB7-4EB5-A525-E882D83BF84C}" sibTransId="{464D0849-7086-43CA-BAAA-F70B18B5F800}"/>
    <dgm:cxn modelId="{A7B1AF8D-3BDC-4A05-B336-169170DDC7F3}" type="presOf" srcId="{AEC1B340-7DA2-476E-B35C-1B30DA1738DE}" destId="{0701320C-4689-4A0A-806C-C366D21C10F1}" srcOrd="0" destOrd="0" presId="urn:microsoft.com/office/officeart/2005/8/layout/vProcess5"/>
    <dgm:cxn modelId="{E87ECC91-0ED0-4A17-8CD0-B35A9B513E22}" type="presOf" srcId="{8B81E012-5855-41F1-B587-C00F4B464557}" destId="{4144A2C3-DB03-48ED-90B7-4E92B5C3F847}" srcOrd="1" destOrd="0" presId="urn:microsoft.com/office/officeart/2005/8/layout/vProcess5"/>
    <dgm:cxn modelId="{F8B1D99C-D5FC-4099-AD82-69A1CCF7737A}" type="presOf" srcId="{8B81E012-5855-41F1-B587-C00F4B464557}" destId="{7AA5909B-827C-419C-AB7D-956A61CABD4E}" srcOrd="0" destOrd="0" presId="urn:microsoft.com/office/officeart/2005/8/layout/vProcess5"/>
    <dgm:cxn modelId="{415EC0AE-3947-4437-BBE8-EF979ABA4684}" type="presOf" srcId="{DD6E7EC8-8191-457C-975B-D6A7E6F3DF1E}" destId="{DF6856C5-B3D1-4DA0-B437-A1116BBA31EB}" srcOrd="1" destOrd="0" presId="urn:microsoft.com/office/officeart/2005/8/layout/vProcess5"/>
    <dgm:cxn modelId="{89AF1FD7-45F9-4BA6-8D80-1557B7C9E2CA}" type="presOf" srcId="{DD6E7EC8-8191-457C-975B-D6A7E6F3DF1E}" destId="{6873173D-D932-402A-B2DD-A76BC02D4E5B}" srcOrd="0" destOrd="0" presId="urn:microsoft.com/office/officeart/2005/8/layout/vProcess5"/>
    <dgm:cxn modelId="{651969FB-BACB-45BC-A7B0-A37DF4486335}" type="presOf" srcId="{0F4269F3-27FA-4515-B7F2-15E9647E3104}" destId="{0BC7DECF-221D-4092-8369-BA15D1A0C615}" srcOrd="0" destOrd="0" presId="urn:microsoft.com/office/officeart/2005/8/layout/vProcess5"/>
    <dgm:cxn modelId="{EFE169FB-1063-4B44-9F59-434F31BA2B7D}" srcId="{1A6748D2-8E95-49BE-8818-D01FC89DE89A}" destId="{8B81E012-5855-41F1-B587-C00F4B464557}" srcOrd="3" destOrd="0" parTransId="{142E8A3B-50FA-461E-B2A4-EBAEEA2733F2}" sibTransId="{456C63B4-4EEB-4DC2-8451-CEA413A4F8E7}"/>
    <dgm:cxn modelId="{0A1D95E3-AAC1-4B5C-B43D-4E0F3F0E924B}" type="presParOf" srcId="{2B246913-306B-4E03-8D37-7FC7CDA010D4}" destId="{45FE68A8-AB4F-46D9-A97F-A19F00504877}" srcOrd="0" destOrd="0" presId="urn:microsoft.com/office/officeart/2005/8/layout/vProcess5"/>
    <dgm:cxn modelId="{035BAC5F-6A17-47EC-944D-AFDD6BC93558}" type="presParOf" srcId="{2B246913-306B-4E03-8D37-7FC7CDA010D4}" destId="{6873173D-D932-402A-B2DD-A76BC02D4E5B}" srcOrd="1" destOrd="0" presId="urn:microsoft.com/office/officeart/2005/8/layout/vProcess5"/>
    <dgm:cxn modelId="{0C258C0F-37EC-46EE-9F93-AE7CF4261C6D}" type="presParOf" srcId="{2B246913-306B-4E03-8D37-7FC7CDA010D4}" destId="{F43D0FA0-BB0F-4A33-9A2A-0F83AD820EDC}" srcOrd="2" destOrd="0" presId="urn:microsoft.com/office/officeart/2005/8/layout/vProcess5"/>
    <dgm:cxn modelId="{8F6F3D8B-3C61-4524-88EF-468A094BBD69}" type="presParOf" srcId="{2B246913-306B-4E03-8D37-7FC7CDA010D4}" destId="{D97E0F06-25AA-4CA3-A2F0-56D0D521D063}" srcOrd="3" destOrd="0" presId="urn:microsoft.com/office/officeart/2005/8/layout/vProcess5"/>
    <dgm:cxn modelId="{70742499-61EA-4B1F-A809-827FA33B3AA4}" type="presParOf" srcId="{2B246913-306B-4E03-8D37-7FC7CDA010D4}" destId="{7AA5909B-827C-419C-AB7D-956A61CABD4E}" srcOrd="4" destOrd="0" presId="urn:microsoft.com/office/officeart/2005/8/layout/vProcess5"/>
    <dgm:cxn modelId="{369BA02C-0781-4E28-BA06-938F33CD99C9}" type="presParOf" srcId="{2B246913-306B-4E03-8D37-7FC7CDA010D4}" destId="{0BC7DECF-221D-4092-8369-BA15D1A0C615}" srcOrd="5" destOrd="0" presId="urn:microsoft.com/office/officeart/2005/8/layout/vProcess5"/>
    <dgm:cxn modelId="{56078376-2374-4847-B4B4-3CF8E89FA03D}" type="presParOf" srcId="{2B246913-306B-4E03-8D37-7FC7CDA010D4}" destId="{FBDC21B0-5A3A-4BFC-8BCD-AECF1BB0B4A7}" srcOrd="6" destOrd="0" presId="urn:microsoft.com/office/officeart/2005/8/layout/vProcess5"/>
    <dgm:cxn modelId="{80DE3D9A-D847-452E-A5DD-23E51C065024}" type="presParOf" srcId="{2B246913-306B-4E03-8D37-7FC7CDA010D4}" destId="{2B3CB24B-8D15-444D-81CB-E398DC1FBB2C}" srcOrd="7" destOrd="0" presId="urn:microsoft.com/office/officeart/2005/8/layout/vProcess5"/>
    <dgm:cxn modelId="{D0EAE48D-28B6-42B0-B050-6AC3D28A1CDD}" type="presParOf" srcId="{2B246913-306B-4E03-8D37-7FC7CDA010D4}" destId="{0701320C-4689-4A0A-806C-C366D21C10F1}" srcOrd="8" destOrd="0" presId="urn:microsoft.com/office/officeart/2005/8/layout/vProcess5"/>
    <dgm:cxn modelId="{E34FD948-7ADD-42C8-9611-04BF5BD8186A}" type="presParOf" srcId="{2B246913-306B-4E03-8D37-7FC7CDA010D4}" destId="{8ABB34ED-D659-46E3-8AF4-359D8BE05FFB}" srcOrd="9" destOrd="0" presId="urn:microsoft.com/office/officeart/2005/8/layout/vProcess5"/>
    <dgm:cxn modelId="{68A6E447-C8B8-4F1D-A3C1-97B3E1AABE9F}" type="presParOf" srcId="{2B246913-306B-4E03-8D37-7FC7CDA010D4}" destId="{DF6856C5-B3D1-4DA0-B437-A1116BBA31EB}" srcOrd="10" destOrd="0" presId="urn:microsoft.com/office/officeart/2005/8/layout/vProcess5"/>
    <dgm:cxn modelId="{20163045-4233-4997-8BA8-C9D544F2208F}" type="presParOf" srcId="{2B246913-306B-4E03-8D37-7FC7CDA010D4}" destId="{F8816EB0-594B-4F59-9D78-3AA42D9BB421}" srcOrd="11" destOrd="0" presId="urn:microsoft.com/office/officeart/2005/8/layout/vProcess5"/>
    <dgm:cxn modelId="{807D8AA9-23D6-4CD0-B804-E7DD33D6329C}" type="presParOf" srcId="{2B246913-306B-4E03-8D37-7FC7CDA010D4}" destId="{6AB4D54A-3C5C-46E7-8156-D307F56E96BD}" srcOrd="12" destOrd="0" presId="urn:microsoft.com/office/officeart/2005/8/layout/vProcess5"/>
    <dgm:cxn modelId="{FE2E90C2-8D59-4EF3-A0BA-9CD6019421C2}" type="presParOf" srcId="{2B246913-306B-4E03-8D37-7FC7CDA010D4}" destId="{4144A2C3-DB03-48ED-90B7-4E92B5C3F847}" srcOrd="13" destOrd="0" presId="urn:microsoft.com/office/officeart/2005/8/layout/vProcess5"/>
    <dgm:cxn modelId="{BF214EC9-EB01-41C8-B371-E2515659C5E3}" type="presParOf" srcId="{2B246913-306B-4E03-8D37-7FC7CDA010D4}" destId="{61111619-F9A1-45C2-ABDC-79803DE46E2F}" srcOrd="14"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73173D-D932-402A-B2DD-A76BC02D4E5B}">
      <dsp:nvSpPr>
        <dsp:cNvPr id="0" name=""/>
        <dsp:cNvSpPr/>
      </dsp:nvSpPr>
      <dsp:spPr>
        <a:xfrm>
          <a:off x="0" y="0"/>
          <a:ext cx="2683357" cy="869776"/>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t>Stress</a:t>
          </a:r>
        </a:p>
      </dsp:txBody>
      <dsp:txXfrm>
        <a:off x="25475" y="25475"/>
        <a:ext cx="1643036" cy="818826"/>
      </dsp:txXfrm>
    </dsp:sp>
    <dsp:sp modelId="{F43D0FA0-BB0F-4A33-9A2A-0F83AD820EDC}">
      <dsp:nvSpPr>
        <dsp:cNvPr id="0" name=""/>
        <dsp:cNvSpPr/>
      </dsp:nvSpPr>
      <dsp:spPr>
        <a:xfrm>
          <a:off x="200380" y="990578"/>
          <a:ext cx="2683357" cy="869776"/>
        </a:xfrm>
        <a:prstGeom prst="roundRect">
          <a:avLst>
            <a:gd name="adj" fmla="val 10000"/>
          </a:avLst>
        </a:prstGeom>
        <a:solidFill>
          <a:schemeClr val="accent3">
            <a:hueOff val="677650"/>
            <a:satOff val="25000"/>
            <a:lumOff val="-36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t>More Stress</a:t>
          </a:r>
        </a:p>
      </dsp:txBody>
      <dsp:txXfrm>
        <a:off x="225855" y="1016053"/>
        <a:ext cx="1866672" cy="818826"/>
      </dsp:txXfrm>
    </dsp:sp>
    <dsp:sp modelId="{D97E0F06-25AA-4CA3-A2F0-56D0D521D063}">
      <dsp:nvSpPr>
        <dsp:cNvPr id="0" name=""/>
        <dsp:cNvSpPr/>
      </dsp:nvSpPr>
      <dsp:spPr>
        <a:xfrm>
          <a:off x="400761" y="1981157"/>
          <a:ext cx="2683357" cy="869776"/>
        </a:xfrm>
        <a:prstGeom prst="roundRect">
          <a:avLst>
            <a:gd name="adj" fmla="val 10000"/>
          </a:avLst>
        </a:prstGeom>
        <a:solidFill>
          <a:schemeClr val="accent3">
            <a:hueOff val="1355300"/>
            <a:satOff val="50000"/>
            <a:lumOff val="-7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t>A LOT of Stress</a:t>
          </a:r>
        </a:p>
      </dsp:txBody>
      <dsp:txXfrm>
        <a:off x="426236" y="2006632"/>
        <a:ext cx="1866672" cy="818826"/>
      </dsp:txXfrm>
    </dsp:sp>
    <dsp:sp modelId="{7AA5909B-827C-419C-AB7D-956A61CABD4E}">
      <dsp:nvSpPr>
        <dsp:cNvPr id="0" name=""/>
        <dsp:cNvSpPr/>
      </dsp:nvSpPr>
      <dsp:spPr>
        <a:xfrm>
          <a:off x="601141" y="2971736"/>
          <a:ext cx="2683357" cy="869776"/>
        </a:xfrm>
        <a:prstGeom prst="roundRect">
          <a:avLst>
            <a:gd name="adj" fmla="val 10000"/>
          </a:avLst>
        </a:prstGeom>
        <a:solidFill>
          <a:schemeClr val="accent3">
            <a:hueOff val="2032949"/>
            <a:satOff val="75000"/>
            <a:lumOff val="-1102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t>Too much Stress</a:t>
          </a:r>
        </a:p>
      </dsp:txBody>
      <dsp:txXfrm>
        <a:off x="626616" y="2997211"/>
        <a:ext cx="1866672" cy="818826"/>
      </dsp:txXfrm>
    </dsp:sp>
    <dsp:sp modelId="{0BC7DECF-221D-4092-8369-BA15D1A0C615}">
      <dsp:nvSpPr>
        <dsp:cNvPr id="0" name=""/>
        <dsp:cNvSpPr/>
      </dsp:nvSpPr>
      <dsp:spPr>
        <a:xfrm>
          <a:off x="801522" y="3962315"/>
          <a:ext cx="2683357" cy="869776"/>
        </a:xfrm>
        <a:prstGeom prst="roundRect">
          <a:avLst>
            <a:gd name="adj" fmla="val 10000"/>
          </a:avLst>
        </a:prstGeom>
        <a:solidFill>
          <a:schemeClr val="accent3">
            <a:hueOff val="2710599"/>
            <a:satOff val="100000"/>
            <a:lumOff val="-1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t>Burnout</a:t>
          </a:r>
        </a:p>
      </dsp:txBody>
      <dsp:txXfrm>
        <a:off x="826997" y="3987790"/>
        <a:ext cx="1866672" cy="818826"/>
      </dsp:txXfrm>
    </dsp:sp>
    <dsp:sp modelId="{FBDC21B0-5A3A-4BFC-8BCD-AECF1BB0B4A7}">
      <dsp:nvSpPr>
        <dsp:cNvPr id="0" name=""/>
        <dsp:cNvSpPr/>
      </dsp:nvSpPr>
      <dsp:spPr>
        <a:xfrm>
          <a:off x="2118002" y="635420"/>
          <a:ext cx="565354" cy="565354"/>
        </a:xfrm>
        <a:prstGeom prst="downArrow">
          <a:avLst>
            <a:gd name="adj1" fmla="val 55000"/>
            <a:gd name="adj2" fmla="val 45000"/>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endParaRPr lang="en-US" sz="2500" kern="1200"/>
        </a:p>
      </dsp:txBody>
      <dsp:txXfrm>
        <a:off x="2245207" y="635420"/>
        <a:ext cx="310944" cy="425429"/>
      </dsp:txXfrm>
    </dsp:sp>
    <dsp:sp modelId="{2B3CB24B-8D15-444D-81CB-E398DC1FBB2C}">
      <dsp:nvSpPr>
        <dsp:cNvPr id="0" name=""/>
        <dsp:cNvSpPr/>
      </dsp:nvSpPr>
      <dsp:spPr>
        <a:xfrm>
          <a:off x="2318383" y="1625998"/>
          <a:ext cx="565354" cy="565354"/>
        </a:xfrm>
        <a:prstGeom prst="downArrow">
          <a:avLst>
            <a:gd name="adj1" fmla="val 55000"/>
            <a:gd name="adj2" fmla="val 45000"/>
          </a:avLst>
        </a:prstGeom>
        <a:solidFill>
          <a:schemeClr val="accent3">
            <a:tint val="40000"/>
            <a:alpha val="90000"/>
            <a:hueOff val="676380"/>
            <a:satOff val="33333"/>
            <a:lumOff val="593"/>
            <a:alphaOff val="0"/>
          </a:schemeClr>
        </a:solidFill>
        <a:ln w="12700" cap="flat" cmpd="sng" algn="ctr">
          <a:solidFill>
            <a:schemeClr val="accent3">
              <a:tint val="40000"/>
              <a:alpha val="90000"/>
              <a:hueOff val="676380"/>
              <a:satOff val="33333"/>
              <a:lumOff val="59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endParaRPr lang="en-US" sz="2500" kern="1200"/>
        </a:p>
      </dsp:txBody>
      <dsp:txXfrm>
        <a:off x="2445588" y="1625998"/>
        <a:ext cx="310944" cy="425429"/>
      </dsp:txXfrm>
    </dsp:sp>
    <dsp:sp modelId="{0701320C-4689-4A0A-806C-C366D21C10F1}">
      <dsp:nvSpPr>
        <dsp:cNvPr id="0" name=""/>
        <dsp:cNvSpPr/>
      </dsp:nvSpPr>
      <dsp:spPr>
        <a:xfrm>
          <a:off x="2518764" y="2602081"/>
          <a:ext cx="565354" cy="565354"/>
        </a:xfrm>
        <a:prstGeom prst="downArrow">
          <a:avLst>
            <a:gd name="adj1" fmla="val 55000"/>
            <a:gd name="adj2" fmla="val 45000"/>
          </a:avLst>
        </a:prstGeom>
        <a:solidFill>
          <a:schemeClr val="accent3">
            <a:tint val="40000"/>
            <a:alpha val="90000"/>
            <a:hueOff val="1352761"/>
            <a:satOff val="66667"/>
            <a:lumOff val="1186"/>
            <a:alphaOff val="0"/>
          </a:schemeClr>
        </a:solidFill>
        <a:ln w="12700" cap="flat" cmpd="sng" algn="ctr">
          <a:solidFill>
            <a:schemeClr val="accent3">
              <a:tint val="40000"/>
              <a:alpha val="90000"/>
              <a:hueOff val="1352761"/>
              <a:satOff val="66667"/>
              <a:lumOff val="118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endParaRPr lang="en-US" sz="2500" kern="1200"/>
        </a:p>
      </dsp:txBody>
      <dsp:txXfrm>
        <a:off x="2645969" y="2602081"/>
        <a:ext cx="310944" cy="425429"/>
      </dsp:txXfrm>
    </dsp:sp>
    <dsp:sp modelId="{8ABB34ED-D659-46E3-8AF4-359D8BE05FFB}">
      <dsp:nvSpPr>
        <dsp:cNvPr id="0" name=""/>
        <dsp:cNvSpPr/>
      </dsp:nvSpPr>
      <dsp:spPr>
        <a:xfrm>
          <a:off x="2719144" y="3602324"/>
          <a:ext cx="565354" cy="565354"/>
        </a:xfrm>
        <a:prstGeom prst="downArrow">
          <a:avLst>
            <a:gd name="adj1" fmla="val 55000"/>
            <a:gd name="adj2" fmla="val 45000"/>
          </a:avLst>
        </a:prstGeom>
        <a:solidFill>
          <a:schemeClr val="accent3">
            <a:tint val="40000"/>
            <a:alpha val="90000"/>
            <a:hueOff val="2029141"/>
            <a:satOff val="100000"/>
            <a:lumOff val="1779"/>
            <a:alphaOff val="0"/>
          </a:schemeClr>
        </a:solidFill>
        <a:ln w="12700" cap="flat" cmpd="sng" algn="ctr">
          <a:solidFill>
            <a:schemeClr val="accent3">
              <a:tint val="40000"/>
              <a:alpha val="90000"/>
              <a:hueOff val="2029141"/>
              <a:satOff val="100000"/>
              <a:lumOff val="177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endParaRPr lang="en-US" sz="2500" kern="1200"/>
        </a:p>
      </dsp:txBody>
      <dsp:txXfrm>
        <a:off x="2846349" y="3602324"/>
        <a:ext cx="310944" cy="425429"/>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B7D53B6-BD2F-40BB-B480-2A02CE8F04B9}" type="datetimeFigureOut">
              <a:rPr lang="en-US" smtClean="0"/>
              <a:t>8/3/2018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3804C8C-1855-44DD-A860-581A37F99B24}" type="slidenum">
              <a:rPr lang="en-US" smtClean="0"/>
              <a:t>‹#›</a:t>
            </a:fld>
            <a:endParaRPr lang="en-US"/>
          </a:p>
        </p:txBody>
      </p:sp>
    </p:spTree>
    <p:extLst>
      <p:ext uri="{BB962C8B-B14F-4D97-AF65-F5344CB8AC3E}">
        <p14:creationId xmlns:p14="http://schemas.microsoft.com/office/powerpoint/2010/main" val="10715390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inc.com/jessica-stillman/5-tips-to-be-a-good-friend-despite-your-insane-schedule.html"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inc.com/jessica-stillman/want-to-be-more-creative-get-a-horse-or-a-piano.html"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804C8C-1855-44DD-A860-581A37F99B24}" type="slidenum">
              <a:rPr lang="en-US" smtClean="0"/>
              <a:t>12</a:t>
            </a:fld>
            <a:endParaRPr lang="en-US"/>
          </a:p>
        </p:txBody>
      </p:sp>
    </p:spTree>
    <p:extLst>
      <p:ext uri="{BB962C8B-B14F-4D97-AF65-F5344CB8AC3E}">
        <p14:creationId xmlns:p14="http://schemas.microsoft.com/office/powerpoint/2010/main" val="38018319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804C8C-1855-44DD-A860-581A37F99B24}" type="slidenum">
              <a:rPr lang="en-US" smtClean="0"/>
              <a:t>13</a:t>
            </a:fld>
            <a:endParaRPr lang="en-US"/>
          </a:p>
        </p:txBody>
      </p:sp>
    </p:spTree>
    <p:extLst>
      <p:ext uri="{BB962C8B-B14F-4D97-AF65-F5344CB8AC3E}">
        <p14:creationId xmlns:p14="http://schemas.microsoft.com/office/powerpoint/2010/main" val="41102233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a:solidFill>
                  <a:schemeClr val="tx1"/>
                </a:solidFill>
                <a:effectLst/>
                <a:latin typeface="+mn-lt"/>
                <a:ea typeface="+mn-ea"/>
                <a:cs typeface="+mn-cs"/>
              </a:rPr>
              <a:t>As you can see, symptoms of burnout range from mild but worrisome behaviors you probably encounter every day at work (perceiving colleagues as stupid, cynicism) to utter collapse. Obviously, you want to avoid the most severe ones, but the trick to doing that is to pay attention to more subtle signs rather than dismissing them as an unavoidable part of a hard-charging professional life.</a:t>
            </a:r>
          </a:p>
          <a:p>
            <a:pPr rtl="0"/>
            <a:r>
              <a:rPr lang="en-US" sz="1200" b="0" i="0" u="none" strike="noStrike" kern="1200" dirty="0">
                <a:solidFill>
                  <a:schemeClr val="tx1"/>
                </a:solidFill>
                <a:effectLst/>
                <a:latin typeface="+mn-lt"/>
                <a:ea typeface="+mn-ea"/>
                <a:cs typeface="+mn-cs"/>
              </a:rPr>
              <a:t>It's easier to cure any condition if you catch it early, after all, and that includes burnout. So don't shrug off early warning signs just because they seem mild. If they're ignored, far bigger problems could be lurking down the road.</a:t>
            </a:r>
          </a:p>
          <a:p>
            <a:endParaRPr lang="en-US" dirty="0"/>
          </a:p>
          <a:p>
            <a:endParaRPr lang="en-US" dirty="0"/>
          </a:p>
        </p:txBody>
      </p:sp>
      <p:sp>
        <p:nvSpPr>
          <p:cNvPr id="4" name="Slide Number Placeholder 3"/>
          <p:cNvSpPr>
            <a:spLocks noGrp="1"/>
          </p:cNvSpPr>
          <p:nvPr>
            <p:ph type="sldNum" sz="quarter" idx="10"/>
          </p:nvPr>
        </p:nvSpPr>
        <p:spPr/>
        <p:txBody>
          <a:bodyPr/>
          <a:lstStyle/>
          <a:p>
            <a:fld id="{A3804C8C-1855-44DD-A860-581A37F99B24}" type="slidenum">
              <a:rPr lang="en-US" smtClean="0"/>
              <a:t>18</a:t>
            </a:fld>
            <a:endParaRPr lang="en-US"/>
          </a:p>
        </p:txBody>
      </p:sp>
    </p:spTree>
    <p:extLst>
      <p:ext uri="{BB962C8B-B14F-4D97-AF65-F5344CB8AC3E}">
        <p14:creationId xmlns:p14="http://schemas.microsoft.com/office/powerpoint/2010/main" val="36315805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1" i="0" u="none" strike="noStrike" kern="1200" dirty="0">
                <a:solidFill>
                  <a:schemeClr val="tx1"/>
                </a:solidFill>
                <a:effectLst/>
                <a:latin typeface="+mn-lt"/>
                <a:ea typeface="+mn-ea"/>
                <a:cs typeface="+mn-cs"/>
              </a:rPr>
              <a:t>The Compulsion to Prove Oneself:</a:t>
            </a:r>
            <a:r>
              <a:rPr lang="en-US" sz="1200" b="0" i="0" u="none" strike="noStrike" kern="1200" dirty="0">
                <a:solidFill>
                  <a:schemeClr val="tx1"/>
                </a:solidFill>
                <a:effectLst/>
                <a:latin typeface="+mn-lt"/>
                <a:ea typeface="+mn-ea"/>
                <a:cs typeface="+mn-cs"/>
              </a:rPr>
              <a:t> demonstrating worth obsessively; tends to hit the best employees, those with enthusiasm who accept responsibility readily.</a:t>
            </a:r>
          </a:p>
          <a:p>
            <a:pPr rtl="0"/>
            <a:r>
              <a:rPr lang="en-US" sz="1200" b="1" i="0" u="none" strike="noStrike" kern="1200" dirty="0">
                <a:solidFill>
                  <a:schemeClr val="tx1"/>
                </a:solidFill>
                <a:effectLst/>
                <a:latin typeface="+mn-lt"/>
                <a:ea typeface="+mn-ea"/>
                <a:cs typeface="+mn-cs"/>
              </a:rPr>
              <a:t>Working Harder:</a:t>
            </a:r>
            <a:r>
              <a:rPr lang="en-US" sz="1200" b="0" i="0" u="none" strike="noStrike" kern="1200" dirty="0">
                <a:solidFill>
                  <a:schemeClr val="tx1"/>
                </a:solidFill>
                <a:effectLst/>
                <a:latin typeface="+mn-lt"/>
                <a:ea typeface="+mn-ea"/>
                <a:cs typeface="+mn-cs"/>
              </a:rPr>
              <a:t> an inability to switch off.</a:t>
            </a:r>
          </a:p>
          <a:p>
            <a:pPr rtl="0"/>
            <a:r>
              <a:rPr lang="en-US" sz="1200" b="1" i="0" u="none" strike="noStrike" kern="1200" dirty="0">
                <a:solidFill>
                  <a:schemeClr val="tx1"/>
                </a:solidFill>
                <a:effectLst/>
                <a:latin typeface="+mn-lt"/>
                <a:ea typeface="+mn-ea"/>
                <a:cs typeface="+mn-cs"/>
              </a:rPr>
              <a:t>Neglecting Needs:</a:t>
            </a:r>
            <a:r>
              <a:rPr lang="en-US" sz="1200" b="0" i="0" u="none" strike="noStrike" kern="1200" dirty="0">
                <a:solidFill>
                  <a:schemeClr val="tx1"/>
                </a:solidFill>
                <a:effectLst/>
                <a:latin typeface="+mn-lt"/>
                <a:ea typeface="+mn-ea"/>
                <a:cs typeface="+mn-cs"/>
              </a:rPr>
              <a:t> erratic sleeping, eating disrupted, </a:t>
            </a:r>
            <a:r>
              <a:rPr lang="en-US" sz="1200" b="0" i="0" u="none" strike="noStrike" kern="1200" dirty="0">
                <a:solidFill>
                  <a:schemeClr val="tx1"/>
                </a:solidFill>
                <a:effectLst/>
                <a:latin typeface="+mn-lt"/>
                <a:ea typeface="+mn-ea"/>
                <a:cs typeface="+mn-cs"/>
                <a:hlinkClick r:id="rId3"/>
              </a:rPr>
              <a:t>lack of social interaction</a:t>
            </a:r>
            <a:r>
              <a:rPr lang="en-US" sz="1200" b="0" i="0" u="none" strike="noStrike" kern="1200" dirty="0">
                <a:solidFill>
                  <a:schemeClr val="tx1"/>
                </a:solidFill>
                <a:effectLst/>
                <a:latin typeface="+mn-lt"/>
                <a:ea typeface="+mn-ea"/>
                <a:cs typeface="+mn-cs"/>
              </a:rPr>
              <a:t>.</a:t>
            </a:r>
          </a:p>
          <a:p>
            <a:pPr rtl="0"/>
            <a:r>
              <a:rPr lang="en-US" sz="1200" b="1" i="0" u="none" strike="noStrike" kern="1200" dirty="0">
                <a:solidFill>
                  <a:schemeClr val="tx1"/>
                </a:solidFill>
                <a:effectLst/>
                <a:latin typeface="+mn-lt"/>
                <a:ea typeface="+mn-ea"/>
                <a:cs typeface="+mn-cs"/>
              </a:rPr>
              <a:t>Displacement of Conflicts:</a:t>
            </a:r>
            <a:r>
              <a:rPr lang="en-US" sz="1200" b="0" i="0" u="none" strike="noStrike" kern="1200" dirty="0">
                <a:solidFill>
                  <a:schemeClr val="tx1"/>
                </a:solidFill>
                <a:effectLst/>
                <a:latin typeface="+mn-lt"/>
                <a:ea typeface="+mn-ea"/>
                <a:cs typeface="+mn-cs"/>
              </a:rPr>
              <a:t> problems are dismissed; we may feel threatened, panicky, and jittery.</a:t>
            </a:r>
            <a:endParaRPr lang="en-US" dirty="0"/>
          </a:p>
        </p:txBody>
      </p:sp>
      <p:sp>
        <p:nvSpPr>
          <p:cNvPr id="4" name="Slide Number Placeholder 3"/>
          <p:cNvSpPr>
            <a:spLocks noGrp="1"/>
          </p:cNvSpPr>
          <p:nvPr>
            <p:ph type="sldNum" sz="quarter" idx="10"/>
          </p:nvPr>
        </p:nvSpPr>
        <p:spPr/>
        <p:txBody>
          <a:bodyPr/>
          <a:lstStyle/>
          <a:p>
            <a:fld id="{A3804C8C-1855-44DD-A860-581A37F99B24}" type="slidenum">
              <a:rPr lang="en-US" smtClean="0"/>
              <a:t>19</a:t>
            </a:fld>
            <a:endParaRPr lang="en-US"/>
          </a:p>
        </p:txBody>
      </p:sp>
    </p:spTree>
    <p:extLst>
      <p:ext uri="{BB962C8B-B14F-4D97-AF65-F5344CB8AC3E}">
        <p14:creationId xmlns:p14="http://schemas.microsoft.com/office/powerpoint/2010/main" val="35146524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1" i="0" u="none" strike="noStrike" kern="1200" dirty="0">
                <a:solidFill>
                  <a:schemeClr val="tx1"/>
                </a:solidFill>
                <a:effectLst/>
                <a:latin typeface="+mn-lt"/>
                <a:ea typeface="+mn-ea"/>
                <a:cs typeface="+mn-cs"/>
              </a:rPr>
              <a:t>Revision of Values</a:t>
            </a:r>
            <a:r>
              <a:rPr lang="en-US" sz="1200" b="0" i="0" u="none" strike="noStrike" kern="1200" dirty="0">
                <a:solidFill>
                  <a:schemeClr val="tx1"/>
                </a:solidFill>
                <a:effectLst/>
                <a:latin typeface="+mn-lt"/>
                <a:ea typeface="+mn-ea"/>
                <a:cs typeface="+mn-cs"/>
              </a:rPr>
              <a:t>: Values are skewed, friends and family dismissed, </a:t>
            </a:r>
            <a:r>
              <a:rPr lang="en-US" sz="1200" b="0" i="0" u="none" strike="noStrike" kern="1200" dirty="0">
                <a:solidFill>
                  <a:schemeClr val="tx1"/>
                </a:solidFill>
                <a:effectLst/>
                <a:latin typeface="+mn-lt"/>
                <a:ea typeface="+mn-ea"/>
                <a:cs typeface="+mn-cs"/>
                <a:hlinkClick r:id="rId3"/>
              </a:rPr>
              <a:t>hobbies seen as irrelevant</a:t>
            </a:r>
            <a:r>
              <a:rPr lang="en-US" sz="1200" b="0" i="0" u="none" strike="noStrike" kern="1200" dirty="0">
                <a:solidFill>
                  <a:schemeClr val="tx1"/>
                </a:solidFill>
                <a:effectLst/>
                <a:latin typeface="+mn-lt"/>
                <a:ea typeface="+mn-ea"/>
                <a:cs typeface="+mn-cs"/>
              </a:rPr>
              <a:t>. Work is the only focus.</a:t>
            </a:r>
          </a:p>
          <a:p>
            <a:pPr rtl="0"/>
            <a:r>
              <a:rPr lang="en-US" sz="1200" b="1" i="0" u="none" strike="noStrike" kern="1200" dirty="0">
                <a:solidFill>
                  <a:schemeClr val="tx1"/>
                </a:solidFill>
                <a:effectLst/>
                <a:latin typeface="+mn-lt"/>
                <a:ea typeface="+mn-ea"/>
                <a:cs typeface="+mn-cs"/>
              </a:rPr>
              <a:t>Denial of Emerging Problems</a:t>
            </a:r>
            <a:r>
              <a:rPr lang="en-US" sz="1200" b="0" i="0" u="none" strike="noStrike" kern="1200" dirty="0">
                <a:solidFill>
                  <a:schemeClr val="tx1"/>
                </a:solidFill>
                <a:effectLst/>
                <a:latin typeface="+mn-lt"/>
                <a:ea typeface="+mn-ea"/>
                <a:cs typeface="+mn-cs"/>
              </a:rPr>
              <a:t>: intolerance; perceiving collaborators as stupid, lazy, demanding, or undisciplined; social contacts harder; cynicism, aggression; problems are viewed as caused by time pressure and work, not because of life changes.</a:t>
            </a:r>
          </a:p>
          <a:p>
            <a:pPr rtl="0"/>
            <a:r>
              <a:rPr lang="en-US" sz="1200" b="1" i="0" u="none" strike="noStrike" kern="1200" dirty="0">
                <a:solidFill>
                  <a:schemeClr val="tx1"/>
                </a:solidFill>
                <a:effectLst/>
                <a:latin typeface="+mn-lt"/>
                <a:ea typeface="+mn-ea"/>
                <a:cs typeface="+mn-cs"/>
              </a:rPr>
              <a:t>Withdrawal</a:t>
            </a:r>
            <a:r>
              <a:rPr lang="en-US" sz="1200" b="0" i="0" u="none" strike="noStrike" kern="1200" dirty="0">
                <a:solidFill>
                  <a:schemeClr val="tx1"/>
                </a:solidFill>
                <a:effectLst/>
                <a:latin typeface="+mn-lt"/>
                <a:ea typeface="+mn-ea"/>
                <a:cs typeface="+mn-cs"/>
              </a:rPr>
              <a:t>: social life small or nonexistent, need to feel relief from stress, alcohol/drugs.</a:t>
            </a:r>
          </a:p>
          <a:p>
            <a:pPr rtl="0"/>
            <a:r>
              <a:rPr lang="en-US" sz="1200" b="1" i="0" u="none" strike="noStrike" kern="1200" dirty="0">
                <a:solidFill>
                  <a:schemeClr val="tx1"/>
                </a:solidFill>
                <a:effectLst/>
                <a:latin typeface="+mn-lt"/>
                <a:ea typeface="+mn-ea"/>
                <a:cs typeface="+mn-cs"/>
              </a:rPr>
              <a:t>Odd Behavioral Changes</a:t>
            </a:r>
            <a:r>
              <a:rPr lang="en-US" sz="1200" b="0" i="0" u="none" strike="noStrike" kern="1200" dirty="0">
                <a:solidFill>
                  <a:schemeClr val="tx1"/>
                </a:solidFill>
                <a:effectLst/>
                <a:latin typeface="+mn-lt"/>
                <a:ea typeface="+mn-ea"/>
                <a:cs typeface="+mn-cs"/>
              </a:rPr>
              <a:t>: changes in behavior obvious; friends and family concerned.</a:t>
            </a:r>
          </a:p>
        </p:txBody>
      </p:sp>
      <p:sp>
        <p:nvSpPr>
          <p:cNvPr id="4" name="Slide Number Placeholder 3"/>
          <p:cNvSpPr>
            <a:spLocks noGrp="1"/>
          </p:cNvSpPr>
          <p:nvPr>
            <p:ph type="sldNum" sz="quarter" idx="10"/>
          </p:nvPr>
        </p:nvSpPr>
        <p:spPr/>
        <p:txBody>
          <a:bodyPr/>
          <a:lstStyle/>
          <a:p>
            <a:fld id="{A3804C8C-1855-44DD-A860-581A37F99B24}" type="slidenum">
              <a:rPr lang="en-US" smtClean="0"/>
              <a:t>20</a:t>
            </a:fld>
            <a:endParaRPr lang="en-US"/>
          </a:p>
        </p:txBody>
      </p:sp>
    </p:spTree>
    <p:extLst>
      <p:ext uri="{BB962C8B-B14F-4D97-AF65-F5344CB8AC3E}">
        <p14:creationId xmlns:p14="http://schemas.microsoft.com/office/powerpoint/2010/main" val="32285836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1" i="0" u="none" strike="noStrike" kern="1200" dirty="0">
                <a:solidFill>
                  <a:schemeClr val="tx1"/>
                </a:solidFill>
                <a:effectLst/>
                <a:latin typeface="+mn-lt"/>
                <a:ea typeface="+mn-ea"/>
                <a:cs typeface="+mn-cs"/>
              </a:rPr>
              <a:t>Depersonalization:</a:t>
            </a:r>
            <a:r>
              <a:rPr lang="en-US" sz="1200" b="0" i="0" u="none" strike="noStrike" kern="1200" dirty="0">
                <a:solidFill>
                  <a:schemeClr val="tx1"/>
                </a:solidFill>
                <a:effectLst/>
                <a:latin typeface="+mn-lt"/>
                <a:ea typeface="+mn-ea"/>
                <a:cs typeface="+mn-cs"/>
              </a:rPr>
              <a:t> seeing neither self nor others as valuable, and no longer perceive own needs.</a:t>
            </a:r>
          </a:p>
          <a:p>
            <a:pPr rtl="0"/>
            <a:r>
              <a:rPr lang="en-US" sz="1200" b="1" i="0" u="none" strike="noStrike" kern="1200" dirty="0">
                <a:solidFill>
                  <a:schemeClr val="tx1"/>
                </a:solidFill>
                <a:effectLst/>
                <a:latin typeface="+mn-lt"/>
                <a:ea typeface="+mn-ea"/>
                <a:cs typeface="+mn-cs"/>
              </a:rPr>
              <a:t>Inner Emptiness</a:t>
            </a:r>
            <a:r>
              <a:rPr lang="en-US" sz="1200" b="0" i="0" u="none" strike="noStrike" kern="1200" dirty="0">
                <a:solidFill>
                  <a:schemeClr val="tx1"/>
                </a:solidFill>
                <a:effectLst/>
                <a:latin typeface="+mn-lt"/>
                <a:ea typeface="+mn-ea"/>
                <a:cs typeface="+mn-cs"/>
              </a:rPr>
              <a:t>: feeling empty inside and to overcome this, look for activity such as overeating, sex, alcohol, or drugs; activities are often exaggerated.</a:t>
            </a:r>
          </a:p>
          <a:p>
            <a:pPr rtl="0"/>
            <a:r>
              <a:rPr lang="en-US" sz="1200" b="1" i="0" u="none" strike="noStrike" kern="1200" dirty="0">
                <a:solidFill>
                  <a:schemeClr val="tx1"/>
                </a:solidFill>
                <a:effectLst/>
                <a:latin typeface="+mn-lt"/>
                <a:ea typeface="+mn-ea"/>
                <a:cs typeface="+mn-cs"/>
              </a:rPr>
              <a:t>Depression</a:t>
            </a:r>
            <a:r>
              <a:rPr lang="en-US" sz="1200" b="0" i="0" u="none" strike="noStrike" kern="1200" dirty="0">
                <a:solidFill>
                  <a:schemeClr val="tx1"/>
                </a:solidFill>
                <a:effectLst/>
                <a:latin typeface="+mn-lt"/>
                <a:ea typeface="+mn-ea"/>
                <a:cs typeface="+mn-cs"/>
              </a:rPr>
              <a:t>: feeling lost and unsure, exhausted, future feels bleak and dark.</a:t>
            </a:r>
          </a:p>
          <a:p>
            <a:pPr rtl="0"/>
            <a:r>
              <a:rPr lang="en-US" sz="1200" b="1" i="0" u="none" strike="noStrike" kern="1200" dirty="0">
                <a:solidFill>
                  <a:schemeClr val="tx1"/>
                </a:solidFill>
                <a:effectLst/>
                <a:latin typeface="+mn-lt"/>
                <a:ea typeface="+mn-ea"/>
                <a:cs typeface="+mn-cs"/>
              </a:rPr>
              <a:t>Burnout Syndrome</a:t>
            </a:r>
            <a:r>
              <a:rPr lang="en-US" sz="1200" b="0" i="0" u="none" strike="noStrike" kern="1200" dirty="0">
                <a:solidFill>
                  <a:schemeClr val="tx1"/>
                </a:solidFill>
                <a:effectLst/>
                <a:latin typeface="+mn-lt"/>
                <a:ea typeface="+mn-ea"/>
                <a:cs typeface="+mn-cs"/>
              </a:rPr>
              <a:t>: can include total mental and physical collapse; time for full medical attention.</a:t>
            </a:r>
          </a:p>
          <a:p>
            <a:pPr rtl="0"/>
            <a:r>
              <a:rPr lang="en-US" sz="1200" b="0" i="0" u="none" strike="noStrike" kern="1200" dirty="0">
                <a:solidFill>
                  <a:schemeClr val="tx1"/>
                </a:solidFill>
                <a:effectLst/>
                <a:latin typeface="+mn-lt"/>
                <a:ea typeface="+mn-ea"/>
                <a:cs typeface="+mn-cs"/>
              </a:rPr>
              <a:t>As you can see, symptoms of burnout range from mild but worrisome behaviors you probably encounter every day at work (perceiving colleagues as stupid, cynicism) to utter collapse. Obviously, you want to avoid the most severe ones, but the trick to doing that is to pay attention to more subtle signs rather than dismissing them as an unavoidable part of a hard-charging professional life.</a:t>
            </a:r>
          </a:p>
          <a:p>
            <a:pPr rtl="0"/>
            <a:r>
              <a:rPr lang="en-US" sz="1200" b="0" i="0" u="none" strike="noStrike" kern="1200" dirty="0">
                <a:solidFill>
                  <a:schemeClr val="tx1"/>
                </a:solidFill>
                <a:effectLst/>
                <a:latin typeface="+mn-lt"/>
                <a:ea typeface="+mn-ea"/>
                <a:cs typeface="+mn-cs"/>
              </a:rPr>
              <a:t>It's easier to cure any condition if you catch it early, after all, and that includes burnout. So don't shrug off early warning signs just because they seem mild. If they're ignored, far bigger problems could be lurking down the road.</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A3804C8C-1855-44DD-A860-581A37F99B24}" type="slidenum">
              <a:rPr lang="en-US" smtClean="0"/>
              <a:t>21</a:t>
            </a:fld>
            <a:endParaRPr lang="en-US"/>
          </a:p>
        </p:txBody>
      </p:sp>
    </p:spTree>
    <p:extLst>
      <p:ext uri="{BB962C8B-B14F-4D97-AF65-F5344CB8AC3E}">
        <p14:creationId xmlns:p14="http://schemas.microsoft.com/office/powerpoint/2010/main" val="35968307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But take a deep breath because it's going to involve taking some of that vacation time you've probably resisted taking or convinced yourself that you don't have time to take all these years.</a:t>
            </a:r>
          </a:p>
          <a:p>
            <a:r>
              <a:rPr lang="en-US" sz="1200" b="0" i="0" u="none" strike="noStrike" kern="1200" dirty="0">
                <a:solidFill>
                  <a:schemeClr val="tx1"/>
                </a:solidFill>
                <a:effectLst/>
                <a:latin typeface="+mn-lt"/>
                <a:ea typeface="+mn-ea"/>
                <a:cs typeface="+mn-cs"/>
              </a:rPr>
              <a:t>Here's the test: Take two weeks off. The same rules apply as for the first test. Remove stressors. Add stress reducers. Don't do anything too physically or emotionally exhausting. Try to get at least eight hours of sleep each night and eat at least three meals a day, preferably healthy ones.</a:t>
            </a:r>
          </a:p>
          <a:p>
            <a:r>
              <a:rPr lang="en-US" sz="1200" b="0" i="0" u="none" strike="noStrike" kern="1200" dirty="0">
                <a:solidFill>
                  <a:schemeClr val="tx1"/>
                </a:solidFill>
                <a:effectLst/>
                <a:latin typeface="+mn-lt"/>
                <a:ea typeface="+mn-ea"/>
                <a:cs typeface="+mn-cs"/>
              </a:rPr>
              <a:t>After two weeks, if you don't feel like you've recovered very much of your strength and vitality, your problems are very likely severe and you should consider making some significant changes in your lifestyle to give yourself a chance to recover. If you don't, your body and mind will eventually do it for you and you'll have no choice in the matter. No one can run on empty forever.</a:t>
            </a:r>
          </a:p>
          <a:p>
            <a:r>
              <a:rPr lang="en-US" sz="1200" b="0" i="0" u="none" strike="noStrike" kern="1200" dirty="0">
                <a:solidFill>
                  <a:schemeClr val="tx1"/>
                </a:solidFill>
                <a:effectLst/>
                <a:latin typeface="+mn-lt"/>
                <a:ea typeface="+mn-ea"/>
                <a:cs typeface="+mn-cs"/>
              </a:rPr>
              <a:t>REDISCOVERY</a:t>
            </a:r>
          </a:p>
          <a:p>
            <a:r>
              <a:rPr lang="en-US" sz="1200" b="0" i="0" u="none" strike="noStrike" kern="1200" dirty="0">
                <a:solidFill>
                  <a:schemeClr val="tx1"/>
                </a:solidFill>
                <a:effectLst/>
                <a:latin typeface="+mn-lt"/>
                <a:ea typeface="+mn-ea"/>
                <a:cs typeface="+mn-cs"/>
              </a:rPr>
              <a:t>Source: </a:t>
            </a:r>
          </a:p>
          <a:p>
            <a:r>
              <a:rPr lang="en-US" sz="1200" b="0" i="0" u="none" strike="noStrike" kern="1200" dirty="0">
                <a:solidFill>
                  <a:schemeClr val="tx1"/>
                </a:solidFill>
                <a:effectLst/>
                <a:latin typeface="+mn-lt"/>
                <a:ea typeface="+mn-ea"/>
                <a:cs typeface="+mn-cs"/>
              </a:rPr>
              <a:t>If the tests didn't turn out the way you were hoping, it's normal to feel upset. No one likes to hear that she/he's burned out. But the good news is that burnout isn't a terminal illness. Yes, you will have to make changes to how you live and work, and yes, those changes, at first, may be quite difficult to get used to. The important thing to keep in mind is that you are still the same person you were when you first started out, maybe a little wiser to the ways of the world, maybe a little older. But at your core, you are one and the same. Your drive, your enthusiasm, your passion, and your energy may have gotten buried under the weight of the stress you've been carrying around, but those qualities and all the other good ones are still inside you. You just need to find ways to reach inside and find the sparks that first ignited your interests and passion so that you can rediscover yourself, only this time with new insight into ways to better control your stress levels so that burnout does not make its way into your life again. </a:t>
            </a:r>
            <a:endParaRPr lang="en-US" dirty="0"/>
          </a:p>
        </p:txBody>
      </p:sp>
      <p:sp>
        <p:nvSpPr>
          <p:cNvPr id="4" name="Slide Number Placeholder 3"/>
          <p:cNvSpPr>
            <a:spLocks noGrp="1"/>
          </p:cNvSpPr>
          <p:nvPr>
            <p:ph type="sldNum" sz="quarter" idx="10"/>
          </p:nvPr>
        </p:nvSpPr>
        <p:spPr/>
        <p:txBody>
          <a:bodyPr/>
          <a:lstStyle/>
          <a:p>
            <a:fld id="{A3804C8C-1855-44DD-A860-581A37F99B24}" type="slidenum">
              <a:rPr lang="en-US" smtClean="0"/>
              <a:t>22</a:t>
            </a:fld>
            <a:endParaRPr lang="en-US"/>
          </a:p>
        </p:txBody>
      </p:sp>
    </p:spTree>
    <p:extLst>
      <p:ext uri="{BB962C8B-B14F-4D97-AF65-F5344CB8AC3E}">
        <p14:creationId xmlns:p14="http://schemas.microsoft.com/office/powerpoint/2010/main" val="20979865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72D1619-3909-49B2-B871-2DBB086D0DBB}" type="datetimeFigureOut">
              <a:rPr lang="en-US" smtClean="0"/>
              <a:t>8/3/2018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A63E5F-FBEE-4B5A-9E77-7C9121C38ECD}" type="slidenum">
              <a:rPr lang="en-US" smtClean="0"/>
              <a:t>‹#›</a:t>
            </a:fld>
            <a:endParaRPr lang="en-US"/>
          </a:p>
        </p:txBody>
      </p:sp>
    </p:spTree>
    <p:extLst>
      <p:ext uri="{BB962C8B-B14F-4D97-AF65-F5344CB8AC3E}">
        <p14:creationId xmlns:p14="http://schemas.microsoft.com/office/powerpoint/2010/main" val="27598820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72D1619-3909-49B2-B871-2DBB086D0DBB}" type="datetimeFigureOut">
              <a:rPr lang="en-US" smtClean="0"/>
              <a:t>8/3/2018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A63E5F-FBEE-4B5A-9E77-7C9121C38ECD}" type="slidenum">
              <a:rPr lang="en-US" smtClean="0"/>
              <a:t>‹#›</a:t>
            </a:fld>
            <a:endParaRPr lang="en-US"/>
          </a:p>
        </p:txBody>
      </p:sp>
    </p:spTree>
    <p:extLst>
      <p:ext uri="{BB962C8B-B14F-4D97-AF65-F5344CB8AC3E}">
        <p14:creationId xmlns:p14="http://schemas.microsoft.com/office/powerpoint/2010/main" val="32927142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72D1619-3909-49B2-B871-2DBB086D0DBB}" type="datetimeFigureOut">
              <a:rPr lang="en-US" smtClean="0"/>
              <a:t>8/3/2018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A63E5F-FBEE-4B5A-9E77-7C9121C38ECD}" type="slidenum">
              <a:rPr lang="en-US" smtClean="0"/>
              <a:t>‹#›</a:t>
            </a:fld>
            <a:endParaRPr lang="en-US"/>
          </a:p>
        </p:txBody>
      </p:sp>
    </p:spTree>
    <p:extLst>
      <p:ext uri="{BB962C8B-B14F-4D97-AF65-F5344CB8AC3E}">
        <p14:creationId xmlns:p14="http://schemas.microsoft.com/office/powerpoint/2010/main" val="12817593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72D1619-3909-49B2-B871-2DBB086D0DBB}" type="datetimeFigureOut">
              <a:rPr lang="en-US" smtClean="0"/>
              <a:t>8/3/2018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A63E5F-FBEE-4B5A-9E77-7C9121C38ECD}" type="slidenum">
              <a:rPr lang="en-US" smtClean="0"/>
              <a:t>‹#›</a:t>
            </a:fld>
            <a:endParaRPr lang="en-US"/>
          </a:p>
        </p:txBody>
      </p:sp>
    </p:spTree>
    <p:extLst>
      <p:ext uri="{BB962C8B-B14F-4D97-AF65-F5344CB8AC3E}">
        <p14:creationId xmlns:p14="http://schemas.microsoft.com/office/powerpoint/2010/main" val="26820236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72D1619-3909-49B2-B871-2DBB086D0DBB}" type="datetimeFigureOut">
              <a:rPr lang="en-US" smtClean="0"/>
              <a:t>8/3/2018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A63E5F-FBEE-4B5A-9E77-7C9121C38ECD}" type="slidenum">
              <a:rPr lang="en-US" smtClean="0"/>
              <a:t>‹#›</a:t>
            </a:fld>
            <a:endParaRPr lang="en-US"/>
          </a:p>
        </p:txBody>
      </p:sp>
    </p:spTree>
    <p:extLst>
      <p:ext uri="{BB962C8B-B14F-4D97-AF65-F5344CB8AC3E}">
        <p14:creationId xmlns:p14="http://schemas.microsoft.com/office/powerpoint/2010/main" val="20079902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72D1619-3909-49B2-B871-2DBB086D0DBB}" type="datetimeFigureOut">
              <a:rPr lang="en-US" smtClean="0"/>
              <a:t>8/3/2018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A63E5F-FBEE-4B5A-9E77-7C9121C38ECD}" type="slidenum">
              <a:rPr lang="en-US" smtClean="0"/>
              <a:t>‹#›</a:t>
            </a:fld>
            <a:endParaRPr lang="en-US"/>
          </a:p>
        </p:txBody>
      </p:sp>
    </p:spTree>
    <p:extLst>
      <p:ext uri="{BB962C8B-B14F-4D97-AF65-F5344CB8AC3E}">
        <p14:creationId xmlns:p14="http://schemas.microsoft.com/office/powerpoint/2010/main" val="31075839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72D1619-3909-49B2-B871-2DBB086D0DBB}" type="datetimeFigureOut">
              <a:rPr lang="en-US" smtClean="0"/>
              <a:t>8/3/2018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6A63E5F-FBEE-4B5A-9E77-7C9121C38ECD}" type="slidenum">
              <a:rPr lang="en-US" smtClean="0"/>
              <a:t>‹#›</a:t>
            </a:fld>
            <a:endParaRPr lang="en-US"/>
          </a:p>
        </p:txBody>
      </p:sp>
    </p:spTree>
    <p:extLst>
      <p:ext uri="{BB962C8B-B14F-4D97-AF65-F5344CB8AC3E}">
        <p14:creationId xmlns:p14="http://schemas.microsoft.com/office/powerpoint/2010/main" val="32711703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72D1619-3909-49B2-B871-2DBB086D0DBB}" type="datetimeFigureOut">
              <a:rPr lang="en-US" smtClean="0"/>
              <a:t>8/3/2018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6A63E5F-FBEE-4B5A-9E77-7C9121C38ECD}" type="slidenum">
              <a:rPr lang="en-US" smtClean="0"/>
              <a:t>‹#›</a:t>
            </a:fld>
            <a:endParaRPr lang="en-US"/>
          </a:p>
        </p:txBody>
      </p:sp>
    </p:spTree>
    <p:extLst>
      <p:ext uri="{BB962C8B-B14F-4D97-AF65-F5344CB8AC3E}">
        <p14:creationId xmlns:p14="http://schemas.microsoft.com/office/powerpoint/2010/main" val="34689183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2D1619-3909-49B2-B871-2DBB086D0DBB}" type="datetimeFigureOut">
              <a:rPr lang="en-US" smtClean="0"/>
              <a:t>8/3/2018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6A63E5F-FBEE-4B5A-9E77-7C9121C38ECD}" type="slidenum">
              <a:rPr lang="en-US" smtClean="0"/>
              <a:t>‹#›</a:t>
            </a:fld>
            <a:endParaRPr lang="en-US"/>
          </a:p>
        </p:txBody>
      </p:sp>
    </p:spTree>
    <p:extLst>
      <p:ext uri="{BB962C8B-B14F-4D97-AF65-F5344CB8AC3E}">
        <p14:creationId xmlns:p14="http://schemas.microsoft.com/office/powerpoint/2010/main" val="34429722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2D1619-3909-49B2-B871-2DBB086D0DBB}" type="datetimeFigureOut">
              <a:rPr lang="en-US" smtClean="0"/>
              <a:t>8/3/2018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A63E5F-FBEE-4B5A-9E77-7C9121C38ECD}" type="slidenum">
              <a:rPr lang="en-US" smtClean="0"/>
              <a:t>‹#›</a:t>
            </a:fld>
            <a:endParaRPr lang="en-US"/>
          </a:p>
        </p:txBody>
      </p:sp>
    </p:spTree>
    <p:extLst>
      <p:ext uri="{BB962C8B-B14F-4D97-AF65-F5344CB8AC3E}">
        <p14:creationId xmlns:p14="http://schemas.microsoft.com/office/powerpoint/2010/main" val="34893788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2D1619-3909-49B2-B871-2DBB086D0DBB}" type="datetimeFigureOut">
              <a:rPr lang="en-US" smtClean="0"/>
              <a:t>8/3/2018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A63E5F-FBEE-4B5A-9E77-7C9121C38ECD}" type="slidenum">
              <a:rPr lang="en-US" smtClean="0"/>
              <a:t>‹#›</a:t>
            </a:fld>
            <a:endParaRPr lang="en-US"/>
          </a:p>
        </p:txBody>
      </p:sp>
    </p:spTree>
    <p:extLst>
      <p:ext uri="{BB962C8B-B14F-4D97-AF65-F5344CB8AC3E}">
        <p14:creationId xmlns:p14="http://schemas.microsoft.com/office/powerpoint/2010/main" val="5847934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2D1619-3909-49B2-B871-2DBB086D0DBB}" type="datetimeFigureOut">
              <a:rPr lang="en-US" smtClean="0"/>
              <a:t>8/3/2018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A63E5F-FBEE-4B5A-9E77-7C9121C38ECD}" type="slidenum">
              <a:rPr lang="en-US" smtClean="0"/>
              <a:t>‹#›</a:t>
            </a:fld>
            <a:endParaRPr lang="en-US"/>
          </a:p>
        </p:txBody>
      </p:sp>
    </p:spTree>
    <p:extLst>
      <p:ext uri="{BB962C8B-B14F-4D97-AF65-F5344CB8AC3E}">
        <p14:creationId xmlns:p14="http://schemas.microsoft.com/office/powerpoint/2010/main" val="14812750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2.gif"/></Relationships>
</file>

<file path=ppt/slides/_rels/slide24.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www.holisticboard.org/" TargetMode="Externa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2.gif"/></Relationships>
</file>

<file path=ppt/slides/_rels/slide42.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bg2">
                <a:lumMod val="75000"/>
              </a:schemeClr>
            </a:gs>
            <a:gs pos="67000">
              <a:schemeClr val="bg2">
                <a:lumMod val="75000"/>
              </a:schemeClr>
            </a:gs>
            <a:gs pos="75000">
              <a:schemeClr val="bg2"/>
            </a:gs>
            <a:gs pos="100000">
              <a:schemeClr val="bg2">
                <a:lumMod val="75000"/>
              </a:schemeClr>
            </a:gs>
          </a:gsLst>
          <a:lin ang="5400000" scaled="1"/>
        </a:gradFill>
        <a:effectLst/>
      </p:bgPr>
    </p:bg>
    <p:spTree>
      <p:nvGrpSpPr>
        <p:cNvPr id="1" name=""/>
        <p:cNvGrpSpPr/>
        <p:nvPr/>
      </p:nvGrpSpPr>
      <p:grpSpPr>
        <a:xfrm>
          <a:off x="0" y="0"/>
          <a:ext cx="0" cy="0"/>
          <a:chOff x="0" y="0"/>
          <a:chExt cx="0" cy="0"/>
        </a:xfrm>
      </p:grpSpPr>
      <p:sp>
        <p:nvSpPr>
          <p:cNvPr id="11" name="Rectangle 10"/>
          <p:cNvSpPr/>
          <p:nvPr/>
        </p:nvSpPr>
        <p:spPr>
          <a:xfrm>
            <a:off x="0" y="4613564"/>
            <a:ext cx="12192000" cy="2244436"/>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686911" y="-874568"/>
            <a:ext cx="8679628" cy="9171162"/>
            <a:chOff x="1549356" y="-904009"/>
            <a:chExt cx="8679628" cy="9171162"/>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49356" y="-77387"/>
              <a:ext cx="7777112" cy="834454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33528" y="-904009"/>
              <a:ext cx="5195456" cy="5195456"/>
            </a:xfrm>
            <a:prstGeom prst="rect">
              <a:avLst/>
            </a:prstGeom>
          </p:spPr>
        </p:pic>
      </p:grpSp>
      <p:sp>
        <p:nvSpPr>
          <p:cNvPr id="10" name="TextBox 9"/>
          <p:cNvSpPr txBox="1"/>
          <p:nvPr/>
        </p:nvSpPr>
        <p:spPr>
          <a:xfrm>
            <a:off x="1729545" y="3093258"/>
            <a:ext cx="3366655" cy="1569660"/>
          </a:xfrm>
          <a:prstGeom prst="rect">
            <a:avLst/>
          </a:prstGeom>
          <a:noFill/>
        </p:spPr>
        <p:txBody>
          <a:bodyPr wrap="square" rtlCol="0">
            <a:spAutoFit/>
          </a:bodyPr>
          <a:lstStyle/>
          <a:p>
            <a:pPr algn="ctr"/>
            <a:r>
              <a:rPr lang="en-US" sz="2400" b="1" dirty="0">
                <a:solidFill>
                  <a:schemeClr val="accent4"/>
                </a:solidFill>
                <a:latin typeface="Gill Sans MT" panose="020B0502020104020203" pitchFamily="34" charset="0"/>
              </a:rPr>
              <a:t>WARNING:  </a:t>
            </a:r>
            <a:br>
              <a:rPr lang="en-US" sz="2400" b="1" dirty="0">
                <a:solidFill>
                  <a:schemeClr val="accent4"/>
                </a:solidFill>
                <a:latin typeface="Gill Sans MT" panose="020B0502020104020203" pitchFamily="34" charset="0"/>
              </a:rPr>
            </a:br>
            <a:r>
              <a:rPr lang="en-US" sz="2400" b="1" dirty="0">
                <a:solidFill>
                  <a:schemeClr val="accent4"/>
                </a:solidFill>
                <a:latin typeface="Gill Sans MT" panose="020B0502020104020203" pitchFamily="34" charset="0"/>
              </a:rPr>
              <a:t>Staff under extreme pressure and subject to burnout.</a:t>
            </a:r>
          </a:p>
        </p:txBody>
      </p:sp>
      <p:sp>
        <p:nvSpPr>
          <p:cNvPr id="12" name="TextBox 11"/>
          <p:cNvSpPr txBox="1"/>
          <p:nvPr/>
        </p:nvSpPr>
        <p:spPr>
          <a:xfrm>
            <a:off x="4171083" y="4818781"/>
            <a:ext cx="7540099" cy="1692771"/>
          </a:xfrm>
          <a:prstGeom prst="rect">
            <a:avLst/>
          </a:prstGeom>
          <a:noFill/>
        </p:spPr>
        <p:txBody>
          <a:bodyPr wrap="square" rtlCol="0">
            <a:spAutoFit/>
          </a:bodyPr>
          <a:lstStyle/>
          <a:p>
            <a:pPr algn="r"/>
            <a:r>
              <a:rPr lang="en-US" sz="3600" b="1" dirty="0">
                <a:solidFill>
                  <a:schemeClr val="accent4"/>
                </a:solidFill>
                <a:latin typeface="Gill Sans Ultra Bold" panose="020B0A02020104020203" pitchFamily="34" charset="0"/>
              </a:rPr>
              <a:t>Employee</a:t>
            </a:r>
            <a:endParaRPr lang="en-US" sz="3600" b="1" dirty="0">
              <a:solidFill>
                <a:schemeClr val="bg1">
                  <a:lumMod val="85000"/>
                </a:schemeClr>
              </a:solidFill>
              <a:latin typeface="Gill Sans Ultra Bold" panose="020B0A02020104020203" pitchFamily="34" charset="0"/>
            </a:endParaRPr>
          </a:p>
          <a:p>
            <a:pPr algn="r"/>
            <a:r>
              <a:rPr lang="en-US" sz="3600" b="1" dirty="0">
                <a:solidFill>
                  <a:schemeClr val="accent2"/>
                </a:solidFill>
                <a:latin typeface="Gill Sans Ultra Bold" panose="020B0A02020104020203" pitchFamily="34" charset="0"/>
              </a:rPr>
              <a:t>BURNOUT </a:t>
            </a:r>
            <a:r>
              <a:rPr lang="en-US" sz="3600" b="1" dirty="0">
                <a:solidFill>
                  <a:schemeClr val="accent4"/>
                </a:solidFill>
                <a:latin typeface="Gill Sans Ultra Bold" panose="020B0A02020104020203" pitchFamily="34" charset="0"/>
              </a:rPr>
              <a:t>Prevention</a:t>
            </a:r>
            <a:endParaRPr lang="en-US" sz="3600" b="1" dirty="0">
              <a:solidFill>
                <a:schemeClr val="bg1">
                  <a:lumMod val="85000"/>
                </a:schemeClr>
              </a:solidFill>
              <a:latin typeface="Gill Sans Ultra Bold" panose="020B0A02020104020203" pitchFamily="34" charset="0"/>
            </a:endParaRPr>
          </a:p>
          <a:p>
            <a:pPr algn="r"/>
            <a:r>
              <a:rPr lang="en-US" sz="3200" b="1" dirty="0">
                <a:solidFill>
                  <a:schemeClr val="bg1">
                    <a:lumMod val="85000"/>
                  </a:schemeClr>
                </a:solidFill>
                <a:latin typeface="+mj-lt"/>
              </a:rPr>
              <a:t>Identifying and Preventing Burnout</a:t>
            </a:r>
          </a:p>
        </p:txBody>
      </p:sp>
    </p:spTree>
    <p:extLst>
      <p:ext uri="{BB962C8B-B14F-4D97-AF65-F5344CB8AC3E}">
        <p14:creationId xmlns:p14="http://schemas.microsoft.com/office/powerpoint/2010/main" val="6615274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bg2">
                <a:lumMod val="75000"/>
              </a:schemeClr>
            </a:gs>
            <a:gs pos="67000">
              <a:schemeClr val="bg2">
                <a:lumMod val="75000"/>
              </a:schemeClr>
            </a:gs>
            <a:gs pos="75000">
              <a:schemeClr val="bg2"/>
            </a:gs>
            <a:gs pos="100000">
              <a:schemeClr val="bg2">
                <a:lumMod val="75000"/>
              </a:schemeClr>
            </a:gs>
          </a:gsLst>
          <a:lin ang="5400000" scaled="1"/>
        </a:gradFill>
        <a:effectLst/>
      </p:bgPr>
    </p:bg>
    <p:spTree>
      <p:nvGrpSpPr>
        <p:cNvPr id="1" name=""/>
        <p:cNvGrpSpPr/>
        <p:nvPr/>
      </p:nvGrpSpPr>
      <p:grpSpPr>
        <a:xfrm>
          <a:off x="0" y="0"/>
          <a:ext cx="0" cy="0"/>
          <a:chOff x="0" y="0"/>
          <a:chExt cx="0" cy="0"/>
        </a:xfrm>
      </p:grpSpPr>
      <p:sp>
        <p:nvSpPr>
          <p:cNvPr id="31" name="Rectangle 30"/>
          <p:cNvSpPr/>
          <p:nvPr/>
        </p:nvSpPr>
        <p:spPr>
          <a:xfrm>
            <a:off x="0" y="0"/>
            <a:ext cx="12192000" cy="1423555"/>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285D8A23-1C28-488E-B1E0-4A42E87AA558}"/>
              </a:ext>
            </a:extLst>
          </p:cNvPr>
          <p:cNvSpPr/>
          <p:nvPr/>
        </p:nvSpPr>
        <p:spPr>
          <a:xfrm>
            <a:off x="666043" y="342445"/>
            <a:ext cx="8410223" cy="707886"/>
          </a:xfrm>
          <a:prstGeom prst="rect">
            <a:avLst/>
          </a:prstGeom>
        </p:spPr>
        <p:txBody>
          <a:bodyPr wrap="square">
            <a:spAutoFit/>
          </a:bodyPr>
          <a:lstStyle/>
          <a:p>
            <a:r>
              <a:rPr lang="en-US" sz="4000" b="1" dirty="0">
                <a:solidFill>
                  <a:srgbClr val="FFC000"/>
                </a:solidFill>
                <a:latin typeface="Gill Sans Ultra Bold" panose="020B0A02020104020203" pitchFamily="34" charset="0"/>
              </a:rPr>
              <a:t>Burnout </a:t>
            </a:r>
            <a:r>
              <a:rPr lang="en-US" sz="4000" b="1" dirty="0">
                <a:solidFill>
                  <a:srgbClr val="FFC000"/>
                </a:solidFill>
                <a:latin typeface="Gill Sans Ultra Bold" panose="020B0A02020104020203" pitchFamily="34" charset="0"/>
                <a:sym typeface="Wingdings" panose="05000000000000000000" pitchFamily="2" charset="2"/>
              </a:rPr>
              <a:t> Turnover</a:t>
            </a:r>
            <a:endParaRPr lang="en-US" sz="4000" b="1" dirty="0">
              <a:solidFill>
                <a:schemeClr val="bg1">
                  <a:lumMod val="85000"/>
                </a:schemeClr>
              </a:solidFill>
              <a:latin typeface="Gill Sans Ultra Bold" panose="020B0A02020104020203" pitchFamily="34" charset="0"/>
            </a:endParaRPr>
          </a:p>
        </p:txBody>
      </p:sp>
      <p:pic>
        <p:nvPicPr>
          <p:cNvPr id="5" name="Picture 4">
            <a:extLst>
              <a:ext uri="{FF2B5EF4-FFF2-40B4-BE49-F238E27FC236}">
                <a16:creationId xmlns:a16="http://schemas.microsoft.com/office/drawing/2014/main" id="{F5AE1E08-F5F5-4809-A4A9-C1DC75757D0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9484" y="4026892"/>
            <a:ext cx="12192000" cy="3992880"/>
          </a:xfrm>
          <a:prstGeom prst="rect">
            <a:avLst/>
          </a:prstGeom>
        </p:spPr>
      </p:pic>
      <p:sp>
        <p:nvSpPr>
          <p:cNvPr id="6" name="Rectangle 5">
            <a:extLst>
              <a:ext uri="{FF2B5EF4-FFF2-40B4-BE49-F238E27FC236}">
                <a16:creationId xmlns:a16="http://schemas.microsoft.com/office/drawing/2014/main" id="{9AE3D6AA-6C6D-429F-9539-09C9CE712051}"/>
              </a:ext>
            </a:extLst>
          </p:cNvPr>
          <p:cNvSpPr/>
          <p:nvPr/>
        </p:nvSpPr>
        <p:spPr>
          <a:xfrm>
            <a:off x="818444" y="1766000"/>
            <a:ext cx="10555112" cy="2185214"/>
          </a:xfrm>
          <a:prstGeom prst="rect">
            <a:avLst/>
          </a:prstGeom>
        </p:spPr>
        <p:txBody>
          <a:bodyPr wrap="square">
            <a:spAutoFit/>
          </a:bodyPr>
          <a:lstStyle/>
          <a:p>
            <a:r>
              <a:rPr lang="en-US" sz="2400" i="1" dirty="0">
                <a:solidFill>
                  <a:srgbClr val="515151"/>
                </a:solidFill>
                <a:latin typeface="proxima-nova"/>
              </a:rPr>
              <a:t>According to research study by Kronos Incorporated and Future Workplace:</a:t>
            </a:r>
          </a:p>
          <a:p>
            <a:pPr marL="285750" indent="-285750">
              <a:buFont typeface="Arial" panose="020B0604020202020204" pitchFamily="34" charset="0"/>
              <a:buChar char="•"/>
            </a:pPr>
            <a:r>
              <a:rPr lang="en-US" sz="2800" dirty="0">
                <a:latin typeface="proxima-nova"/>
              </a:rPr>
              <a:t>95% of HR leaders admit that burnout has a negative effect on their ability to retain their workforce</a:t>
            </a:r>
          </a:p>
          <a:p>
            <a:pPr marL="285750" indent="-285750">
              <a:buFont typeface="Arial" panose="020B0604020202020204" pitchFamily="34" charset="0"/>
              <a:buChar char="•"/>
            </a:pPr>
            <a:r>
              <a:rPr lang="en-US" sz="2800" dirty="0">
                <a:latin typeface="proxima-nova"/>
              </a:rPr>
              <a:t>Burnout could be responsible for up to 50 percent of turnover</a:t>
            </a:r>
          </a:p>
          <a:p>
            <a:pPr marL="285750" indent="-285750">
              <a:buFont typeface="Arial" panose="020B0604020202020204" pitchFamily="34" charset="0"/>
              <a:buChar char="•"/>
            </a:pPr>
            <a:r>
              <a:rPr lang="en-US" sz="2800" dirty="0">
                <a:latin typeface="proxima-nova"/>
              </a:rPr>
              <a:t>Turnover is costly, both in $ and in lost human capital</a:t>
            </a:r>
          </a:p>
        </p:txBody>
      </p:sp>
    </p:spTree>
    <p:extLst>
      <p:ext uri="{BB962C8B-B14F-4D97-AF65-F5344CB8AC3E}">
        <p14:creationId xmlns:p14="http://schemas.microsoft.com/office/powerpoint/2010/main" val="448915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bg2">
                <a:lumMod val="75000"/>
              </a:schemeClr>
            </a:gs>
            <a:gs pos="67000">
              <a:schemeClr val="bg2">
                <a:lumMod val="75000"/>
              </a:schemeClr>
            </a:gs>
            <a:gs pos="75000">
              <a:schemeClr val="bg2"/>
            </a:gs>
            <a:gs pos="100000">
              <a:schemeClr val="bg2">
                <a:lumMod val="75000"/>
              </a:schemeClr>
            </a:gs>
          </a:gsLst>
          <a:lin ang="5400000" scaled="1"/>
        </a:gradFill>
        <a:effectLst/>
      </p:bgPr>
    </p:bg>
    <p:spTree>
      <p:nvGrpSpPr>
        <p:cNvPr id="1" name=""/>
        <p:cNvGrpSpPr/>
        <p:nvPr/>
      </p:nvGrpSpPr>
      <p:grpSpPr>
        <a:xfrm>
          <a:off x="0" y="0"/>
          <a:ext cx="0" cy="0"/>
          <a:chOff x="0" y="0"/>
          <a:chExt cx="0" cy="0"/>
        </a:xfrm>
      </p:grpSpPr>
      <p:sp>
        <p:nvSpPr>
          <p:cNvPr id="31" name="Rectangle 30"/>
          <p:cNvSpPr/>
          <p:nvPr/>
        </p:nvSpPr>
        <p:spPr>
          <a:xfrm>
            <a:off x="0" y="0"/>
            <a:ext cx="12192000" cy="1423555"/>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285D8A23-1C28-488E-B1E0-4A42E87AA558}"/>
              </a:ext>
            </a:extLst>
          </p:cNvPr>
          <p:cNvSpPr/>
          <p:nvPr/>
        </p:nvSpPr>
        <p:spPr>
          <a:xfrm>
            <a:off x="666043" y="342445"/>
            <a:ext cx="8410223" cy="707886"/>
          </a:xfrm>
          <a:prstGeom prst="rect">
            <a:avLst/>
          </a:prstGeom>
        </p:spPr>
        <p:txBody>
          <a:bodyPr wrap="square">
            <a:spAutoFit/>
          </a:bodyPr>
          <a:lstStyle/>
          <a:p>
            <a:r>
              <a:rPr lang="en-US" sz="4000" b="1" dirty="0">
                <a:solidFill>
                  <a:srgbClr val="FFC000"/>
                </a:solidFill>
                <a:latin typeface="Gill Sans Ultra Bold" panose="020B0A02020104020203" pitchFamily="34" charset="0"/>
              </a:rPr>
              <a:t>Burnout in Healthcare</a:t>
            </a:r>
            <a:endParaRPr lang="en-US" sz="4000" b="1" dirty="0">
              <a:solidFill>
                <a:schemeClr val="bg1">
                  <a:lumMod val="85000"/>
                </a:schemeClr>
              </a:solidFill>
              <a:latin typeface="Gill Sans Ultra Bold" panose="020B0A02020104020203" pitchFamily="34" charset="0"/>
            </a:endParaRPr>
          </a:p>
        </p:txBody>
      </p:sp>
      <p:sp>
        <p:nvSpPr>
          <p:cNvPr id="6" name="Rectangle 5">
            <a:extLst>
              <a:ext uri="{FF2B5EF4-FFF2-40B4-BE49-F238E27FC236}">
                <a16:creationId xmlns:a16="http://schemas.microsoft.com/office/drawing/2014/main" id="{9AE3D6AA-6C6D-429F-9539-09C9CE712051}"/>
              </a:ext>
            </a:extLst>
          </p:cNvPr>
          <p:cNvSpPr/>
          <p:nvPr/>
        </p:nvSpPr>
        <p:spPr>
          <a:xfrm>
            <a:off x="666042" y="1766000"/>
            <a:ext cx="11286471" cy="4893647"/>
          </a:xfrm>
          <a:prstGeom prst="rect">
            <a:avLst/>
          </a:prstGeom>
        </p:spPr>
        <p:txBody>
          <a:bodyPr wrap="square">
            <a:spAutoFit/>
          </a:bodyPr>
          <a:lstStyle/>
          <a:p>
            <a:pPr marL="285750" indent="-285750">
              <a:buFont typeface="Arial" panose="020B0604020202020204" pitchFamily="34" charset="0"/>
              <a:buChar char="•"/>
            </a:pPr>
            <a:r>
              <a:rPr lang="en-US" sz="2400" dirty="0"/>
              <a:t>Burnout is very common among health care workers. </a:t>
            </a:r>
            <a:br>
              <a:rPr lang="en-US" sz="2400" dirty="0"/>
            </a:br>
            <a:endParaRPr lang="en-US" sz="2400" dirty="0"/>
          </a:p>
          <a:p>
            <a:pPr marL="285750" indent="-285750">
              <a:buFont typeface="Arial" panose="020B0604020202020204" pitchFamily="34" charset="0"/>
              <a:buChar char="•"/>
            </a:pPr>
            <a:r>
              <a:rPr lang="en-US" sz="2400" dirty="0"/>
              <a:t>Why? Characteristics of the health care environment (time pressure, lack of control over work processes, role conflict, and poor relationships between groups and with leadership) +  personal predisposing factors and the emotional intensity of clinical work = clinicians at high risk </a:t>
            </a:r>
            <a:br>
              <a:rPr lang="en-US" sz="2400" dirty="0"/>
            </a:br>
            <a:endParaRPr lang="en-US" sz="2400" dirty="0"/>
          </a:p>
          <a:p>
            <a:pPr marL="285750" indent="-285750">
              <a:buFont typeface="Arial" panose="020B0604020202020204" pitchFamily="34" charset="0"/>
              <a:buChar char="•"/>
            </a:pPr>
            <a:r>
              <a:rPr lang="en-US" sz="2400" dirty="0"/>
              <a:t>A 2012 study: estimates for the prevalence of burnout ranged from:</a:t>
            </a:r>
          </a:p>
          <a:p>
            <a:pPr marL="742950" lvl="1" indent="-285750">
              <a:buFont typeface="Arial" panose="020B0604020202020204" pitchFamily="34" charset="0"/>
              <a:buChar char="•"/>
            </a:pPr>
            <a:r>
              <a:rPr lang="en-US" sz="2400" dirty="0"/>
              <a:t> 10%–70% among nurses </a:t>
            </a:r>
          </a:p>
          <a:p>
            <a:pPr marL="742950" lvl="1" indent="-285750">
              <a:buFont typeface="Arial" panose="020B0604020202020204" pitchFamily="34" charset="0"/>
              <a:buChar char="•"/>
            </a:pPr>
            <a:r>
              <a:rPr lang="en-US" sz="2400" dirty="0"/>
              <a:t>30%–50% among physicians, nurse practitioners, and physician assistants</a:t>
            </a:r>
            <a:br>
              <a:rPr lang="en-US" sz="2400" dirty="0"/>
            </a:br>
            <a:endParaRPr lang="en-US" sz="2400" dirty="0"/>
          </a:p>
          <a:p>
            <a:pPr marL="285750" indent="-285750">
              <a:buFont typeface="Arial" panose="020B0604020202020204" pitchFamily="34" charset="0"/>
              <a:buChar char="•"/>
            </a:pPr>
            <a:r>
              <a:rPr lang="en-US" sz="2400" dirty="0"/>
              <a:t> 2015 study: more than half of American physicians now have at least one sign of burnout, a 9% increase (</a:t>
            </a:r>
            <a:r>
              <a:rPr lang="en-US" sz="2400" i="1" dirty="0"/>
              <a:t>Study by Mayo Clinic/ American Medical Association)</a:t>
            </a:r>
          </a:p>
        </p:txBody>
      </p:sp>
    </p:spTree>
    <p:extLst>
      <p:ext uri="{BB962C8B-B14F-4D97-AF65-F5344CB8AC3E}">
        <p14:creationId xmlns:p14="http://schemas.microsoft.com/office/powerpoint/2010/main" val="438343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bg2">
                <a:lumMod val="75000"/>
              </a:schemeClr>
            </a:gs>
            <a:gs pos="67000">
              <a:schemeClr val="bg2">
                <a:lumMod val="75000"/>
              </a:schemeClr>
            </a:gs>
            <a:gs pos="75000">
              <a:schemeClr val="bg2"/>
            </a:gs>
            <a:gs pos="100000">
              <a:schemeClr val="bg2">
                <a:lumMod val="75000"/>
              </a:schemeClr>
            </a:gs>
          </a:gsLst>
          <a:lin ang="5400000" scaled="1"/>
        </a:gradFill>
        <a:effectLst/>
      </p:bgPr>
    </p:bg>
    <p:spTree>
      <p:nvGrpSpPr>
        <p:cNvPr id="1" name=""/>
        <p:cNvGrpSpPr/>
        <p:nvPr/>
      </p:nvGrpSpPr>
      <p:grpSpPr>
        <a:xfrm>
          <a:off x="0" y="0"/>
          <a:ext cx="0" cy="0"/>
          <a:chOff x="0" y="0"/>
          <a:chExt cx="0" cy="0"/>
        </a:xfrm>
      </p:grpSpPr>
      <p:sp>
        <p:nvSpPr>
          <p:cNvPr id="31" name="Rectangle 30"/>
          <p:cNvSpPr/>
          <p:nvPr/>
        </p:nvSpPr>
        <p:spPr>
          <a:xfrm>
            <a:off x="0" y="0"/>
            <a:ext cx="12192000" cy="1423555"/>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285D8A23-1C28-488E-B1E0-4A42E87AA558}"/>
              </a:ext>
            </a:extLst>
          </p:cNvPr>
          <p:cNvSpPr/>
          <p:nvPr/>
        </p:nvSpPr>
        <p:spPr>
          <a:xfrm>
            <a:off x="727084" y="439500"/>
            <a:ext cx="10672517" cy="584775"/>
          </a:xfrm>
          <a:prstGeom prst="rect">
            <a:avLst/>
          </a:prstGeom>
        </p:spPr>
        <p:txBody>
          <a:bodyPr wrap="square">
            <a:spAutoFit/>
          </a:bodyPr>
          <a:lstStyle/>
          <a:p>
            <a:r>
              <a:rPr lang="en-US" sz="3200" b="1" i="1" dirty="0">
                <a:solidFill>
                  <a:srgbClr val="FFC000"/>
                </a:solidFill>
                <a:latin typeface="Gill Sans Ultra Bold" panose="020B0A02020104020203" pitchFamily="34" charset="0"/>
              </a:rPr>
              <a:t>Beyond</a:t>
            </a:r>
            <a:r>
              <a:rPr lang="en-US" sz="3200" b="1" dirty="0">
                <a:solidFill>
                  <a:srgbClr val="FFC000"/>
                </a:solidFill>
                <a:latin typeface="Gill Sans Ultra Bold" panose="020B0A02020104020203" pitchFamily="34" charset="0"/>
              </a:rPr>
              <a:t> Burnout:  Trauma Stewardship</a:t>
            </a:r>
            <a:endParaRPr lang="en-US" sz="3200" b="1" dirty="0">
              <a:solidFill>
                <a:schemeClr val="accent2"/>
              </a:solidFill>
              <a:latin typeface="Gill Sans Ultra Bold" panose="020B0A02020104020203" pitchFamily="34" charset="0"/>
            </a:endParaRPr>
          </a:p>
        </p:txBody>
      </p:sp>
      <p:sp>
        <p:nvSpPr>
          <p:cNvPr id="3" name="TextBox 2">
            <a:extLst>
              <a:ext uri="{FF2B5EF4-FFF2-40B4-BE49-F238E27FC236}">
                <a16:creationId xmlns:a16="http://schemas.microsoft.com/office/drawing/2014/main" id="{C8603ECB-3FD7-409E-9E1B-5039AFC3EF95}"/>
              </a:ext>
            </a:extLst>
          </p:cNvPr>
          <p:cNvSpPr txBox="1"/>
          <p:nvPr/>
        </p:nvSpPr>
        <p:spPr>
          <a:xfrm>
            <a:off x="727084" y="1914144"/>
            <a:ext cx="184731" cy="2031325"/>
          </a:xfrm>
          <a:prstGeom prst="rect">
            <a:avLst/>
          </a:prstGeom>
          <a:noFill/>
        </p:spPr>
        <p:txBody>
          <a:bodyPr wrap="none" rtlCol="0">
            <a:spAutoFit/>
          </a:bodyPr>
          <a:lstStyle/>
          <a:p>
            <a:endParaRPr lang="en-US" dirty="0"/>
          </a:p>
          <a:p>
            <a:endParaRPr lang="en-US" dirty="0"/>
          </a:p>
          <a:p>
            <a:endParaRPr lang="en-US" dirty="0"/>
          </a:p>
          <a:p>
            <a:endParaRPr lang="en-US" dirty="0"/>
          </a:p>
          <a:p>
            <a:endParaRPr lang="en-US" dirty="0"/>
          </a:p>
          <a:p>
            <a:endParaRPr lang="en-US" dirty="0"/>
          </a:p>
          <a:p>
            <a:endParaRPr lang="en-US" dirty="0"/>
          </a:p>
        </p:txBody>
      </p:sp>
      <p:sp>
        <p:nvSpPr>
          <p:cNvPr id="4" name="TextBox 3">
            <a:extLst>
              <a:ext uri="{FF2B5EF4-FFF2-40B4-BE49-F238E27FC236}">
                <a16:creationId xmlns:a16="http://schemas.microsoft.com/office/drawing/2014/main" id="{6E6B0E75-6FBC-4F38-A276-7778875753B8}"/>
              </a:ext>
            </a:extLst>
          </p:cNvPr>
          <p:cNvSpPr txBox="1"/>
          <p:nvPr/>
        </p:nvSpPr>
        <p:spPr>
          <a:xfrm>
            <a:off x="819450" y="1678388"/>
            <a:ext cx="10580152" cy="4062651"/>
          </a:xfrm>
          <a:prstGeom prst="rect">
            <a:avLst/>
          </a:prstGeom>
          <a:noFill/>
        </p:spPr>
        <p:txBody>
          <a:bodyPr wrap="square" rtlCol="0">
            <a:spAutoFit/>
          </a:bodyPr>
          <a:lstStyle/>
          <a:p>
            <a:r>
              <a:rPr lang="en-US" sz="2400" i="1" dirty="0"/>
              <a:t>From Laura van </a:t>
            </a:r>
            <a:r>
              <a:rPr lang="en-US" sz="2400" i="1" dirty="0" err="1"/>
              <a:t>Dernoot</a:t>
            </a:r>
            <a:r>
              <a:rPr lang="en-US" sz="2400" i="1" dirty="0"/>
              <a:t> Lipsky, </a:t>
            </a:r>
            <a:r>
              <a:rPr lang="en-US" dirty="0"/>
              <a:t>founder and director of The Trauma Stewardship Institute and author of </a:t>
            </a:r>
            <a:r>
              <a:rPr lang="en-US" i="1" dirty="0"/>
              <a:t>Trauma Stewardship: An Everyday Guide to Caring for Self While Caring for Others</a:t>
            </a:r>
          </a:p>
          <a:p>
            <a:endParaRPr lang="en-US" sz="2400" i="1" dirty="0"/>
          </a:p>
          <a:p>
            <a:r>
              <a:rPr lang="en-US" sz="2400" dirty="0"/>
              <a:t>“If we are to do our work with suffering people and environments in a sustainable way, we must understand how our work affects us.  We need to undertake an  honest assessment of how our feelings or behaviors have changed in response to whatever trauma we have been exposed to.  Generally speaking, a </a:t>
            </a:r>
            <a:r>
              <a:rPr lang="en-US" sz="2400" b="1" dirty="0"/>
              <a:t>trauma exposure response</a:t>
            </a:r>
            <a:r>
              <a:rPr lang="en-US" sz="2400" dirty="0"/>
              <a:t> may be defined as </a:t>
            </a:r>
            <a:r>
              <a:rPr lang="en-US" sz="2400" b="1" dirty="0">
                <a:solidFill>
                  <a:srgbClr val="C00000"/>
                </a:solidFill>
              </a:rPr>
              <a:t>the transformation that takes place within us as a result of exposure to the suffering of other living beings on the planet </a:t>
            </a:r>
            <a:r>
              <a:rPr lang="en-US" sz="2400" dirty="0"/>
              <a:t>… the ways in which the world looks and feels like a difference place to you as a result of your doing your work.”</a:t>
            </a:r>
          </a:p>
        </p:txBody>
      </p:sp>
    </p:spTree>
    <p:extLst>
      <p:ext uri="{BB962C8B-B14F-4D97-AF65-F5344CB8AC3E}">
        <p14:creationId xmlns:p14="http://schemas.microsoft.com/office/powerpoint/2010/main" val="3016570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bg2">
                <a:lumMod val="75000"/>
              </a:schemeClr>
            </a:gs>
            <a:gs pos="67000">
              <a:schemeClr val="bg2">
                <a:lumMod val="75000"/>
              </a:schemeClr>
            </a:gs>
            <a:gs pos="75000">
              <a:schemeClr val="bg2"/>
            </a:gs>
            <a:gs pos="100000">
              <a:schemeClr val="bg2">
                <a:lumMod val="75000"/>
              </a:schemeClr>
            </a:gs>
          </a:gsLst>
          <a:lin ang="5400000" scaled="1"/>
        </a:gradFill>
        <a:effectLst/>
      </p:bgPr>
    </p:bg>
    <p:spTree>
      <p:nvGrpSpPr>
        <p:cNvPr id="1" name=""/>
        <p:cNvGrpSpPr/>
        <p:nvPr/>
      </p:nvGrpSpPr>
      <p:grpSpPr>
        <a:xfrm>
          <a:off x="0" y="0"/>
          <a:ext cx="0" cy="0"/>
          <a:chOff x="0" y="0"/>
          <a:chExt cx="0" cy="0"/>
        </a:xfrm>
      </p:grpSpPr>
      <p:sp>
        <p:nvSpPr>
          <p:cNvPr id="31" name="Rectangle 30"/>
          <p:cNvSpPr/>
          <p:nvPr/>
        </p:nvSpPr>
        <p:spPr>
          <a:xfrm>
            <a:off x="0" y="0"/>
            <a:ext cx="12192000" cy="1423555"/>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285D8A23-1C28-488E-B1E0-4A42E87AA558}"/>
              </a:ext>
            </a:extLst>
          </p:cNvPr>
          <p:cNvSpPr/>
          <p:nvPr/>
        </p:nvSpPr>
        <p:spPr>
          <a:xfrm>
            <a:off x="727084" y="439500"/>
            <a:ext cx="10672517" cy="584775"/>
          </a:xfrm>
          <a:prstGeom prst="rect">
            <a:avLst/>
          </a:prstGeom>
        </p:spPr>
        <p:txBody>
          <a:bodyPr wrap="square">
            <a:spAutoFit/>
          </a:bodyPr>
          <a:lstStyle/>
          <a:p>
            <a:r>
              <a:rPr lang="en-US" sz="3200" b="1" i="1" dirty="0">
                <a:solidFill>
                  <a:srgbClr val="FFC000"/>
                </a:solidFill>
                <a:latin typeface="Gill Sans Ultra Bold" panose="020B0A02020104020203" pitchFamily="34" charset="0"/>
              </a:rPr>
              <a:t>Beyond</a:t>
            </a:r>
            <a:r>
              <a:rPr lang="en-US" sz="3200" b="1" dirty="0">
                <a:solidFill>
                  <a:srgbClr val="FFC000"/>
                </a:solidFill>
                <a:latin typeface="Gill Sans Ultra Bold" panose="020B0A02020104020203" pitchFamily="34" charset="0"/>
              </a:rPr>
              <a:t> Burnout:  Trauma Stewardship</a:t>
            </a:r>
            <a:endParaRPr lang="en-US" sz="3200" b="1" dirty="0">
              <a:solidFill>
                <a:schemeClr val="accent2"/>
              </a:solidFill>
              <a:latin typeface="Gill Sans Ultra Bold" panose="020B0A02020104020203" pitchFamily="34" charset="0"/>
            </a:endParaRPr>
          </a:p>
        </p:txBody>
      </p:sp>
      <p:sp>
        <p:nvSpPr>
          <p:cNvPr id="3" name="TextBox 2">
            <a:extLst>
              <a:ext uri="{FF2B5EF4-FFF2-40B4-BE49-F238E27FC236}">
                <a16:creationId xmlns:a16="http://schemas.microsoft.com/office/drawing/2014/main" id="{C8603ECB-3FD7-409E-9E1B-5039AFC3EF95}"/>
              </a:ext>
            </a:extLst>
          </p:cNvPr>
          <p:cNvSpPr txBox="1"/>
          <p:nvPr/>
        </p:nvSpPr>
        <p:spPr>
          <a:xfrm>
            <a:off x="727084" y="1914144"/>
            <a:ext cx="184731" cy="2031325"/>
          </a:xfrm>
          <a:prstGeom prst="rect">
            <a:avLst/>
          </a:prstGeom>
          <a:noFill/>
        </p:spPr>
        <p:txBody>
          <a:bodyPr wrap="none" rtlCol="0">
            <a:spAutoFit/>
          </a:bodyPr>
          <a:lstStyle/>
          <a:p>
            <a:endParaRPr lang="en-US" dirty="0"/>
          </a:p>
          <a:p>
            <a:endParaRPr lang="en-US" dirty="0"/>
          </a:p>
          <a:p>
            <a:endParaRPr lang="en-US" dirty="0"/>
          </a:p>
          <a:p>
            <a:endParaRPr lang="en-US" dirty="0"/>
          </a:p>
          <a:p>
            <a:endParaRPr lang="en-US" dirty="0"/>
          </a:p>
          <a:p>
            <a:endParaRPr lang="en-US" dirty="0"/>
          </a:p>
          <a:p>
            <a:endParaRPr lang="en-US" dirty="0"/>
          </a:p>
        </p:txBody>
      </p:sp>
      <p:sp>
        <p:nvSpPr>
          <p:cNvPr id="4" name="TextBox 3">
            <a:extLst>
              <a:ext uri="{FF2B5EF4-FFF2-40B4-BE49-F238E27FC236}">
                <a16:creationId xmlns:a16="http://schemas.microsoft.com/office/drawing/2014/main" id="{6E6B0E75-6FBC-4F38-A276-7778875753B8}"/>
              </a:ext>
            </a:extLst>
          </p:cNvPr>
          <p:cNvSpPr txBox="1"/>
          <p:nvPr/>
        </p:nvSpPr>
        <p:spPr>
          <a:xfrm>
            <a:off x="819450" y="1678388"/>
            <a:ext cx="10580152" cy="4801314"/>
          </a:xfrm>
          <a:prstGeom prst="rect">
            <a:avLst/>
          </a:prstGeom>
          <a:noFill/>
        </p:spPr>
        <p:txBody>
          <a:bodyPr wrap="square" rtlCol="0">
            <a:spAutoFit/>
          </a:bodyPr>
          <a:lstStyle/>
          <a:p>
            <a:r>
              <a:rPr lang="en-US" sz="2400" i="1" dirty="0"/>
              <a:t>From Laura van </a:t>
            </a:r>
            <a:r>
              <a:rPr lang="en-US" sz="2400" i="1" dirty="0" err="1"/>
              <a:t>Dernoot</a:t>
            </a:r>
            <a:r>
              <a:rPr lang="en-US" sz="2400" i="1" dirty="0"/>
              <a:t> Lipsky, </a:t>
            </a:r>
            <a:r>
              <a:rPr lang="en-US" dirty="0"/>
              <a:t>founder and director of The Trauma Stewardship Institute and author of </a:t>
            </a:r>
            <a:r>
              <a:rPr lang="en-US" i="1" dirty="0"/>
              <a:t>Trauma Stewardship: An Everyday Guide to Caring for Self While Caring for Others</a:t>
            </a:r>
          </a:p>
          <a:p>
            <a:endParaRPr lang="en-US" sz="2400" i="1" dirty="0"/>
          </a:p>
          <a:p>
            <a:r>
              <a:rPr lang="en-US" sz="2400" b="1" dirty="0">
                <a:solidFill>
                  <a:srgbClr val="C00000"/>
                </a:solidFill>
              </a:rPr>
              <a:t>The 16 Warning Signs of Trauma Exposure Response</a:t>
            </a:r>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p:txBody>
      </p:sp>
      <p:graphicFrame>
        <p:nvGraphicFramePr>
          <p:cNvPr id="5" name="Table 4">
            <a:extLst>
              <a:ext uri="{FF2B5EF4-FFF2-40B4-BE49-F238E27FC236}">
                <a16:creationId xmlns:a16="http://schemas.microsoft.com/office/drawing/2014/main" id="{86213021-E98F-45C1-9C45-CE7245AEC39C}"/>
              </a:ext>
            </a:extLst>
          </p:cNvPr>
          <p:cNvGraphicFramePr>
            <a:graphicFrameLocks noGrp="1"/>
          </p:cNvGraphicFramePr>
          <p:nvPr>
            <p:extLst>
              <p:ext uri="{D42A27DB-BD31-4B8C-83A1-F6EECF244321}">
                <p14:modId xmlns:p14="http://schemas.microsoft.com/office/powerpoint/2010/main" val="1985316554"/>
              </p:ext>
            </p:extLst>
          </p:nvPr>
        </p:nvGraphicFramePr>
        <p:xfrm>
          <a:off x="606932" y="3308583"/>
          <a:ext cx="10857984" cy="3425952"/>
        </p:xfrm>
        <a:graphic>
          <a:graphicData uri="http://schemas.openxmlformats.org/drawingml/2006/table">
            <a:tbl>
              <a:tblPr firstRow="1" bandRow="1">
                <a:tableStyleId>{2D5ABB26-0587-4C30-8999-92F81FD0307C}</a:tableStyleId>
              </a:tblPr>
              <a:tblGrid>
                <a:gridCol w="2714496">
                  <a:extLst>
                    <a:ext uri="{9D8B030D-6E8A-4147-A177-3AD203B41FA5}">
                      <a16:colId xmlns:a16="http://schemas.microsoft.com/office/drawing/2014/main" val="678920391"/>
                    </a:ext>
                  </a:extLst>
                </a:gridCol>
                <a:gridCol w="2714496">
                  <a:extLst>
                    <a:ext uri="{9D8B030D-6E8A-4147-A177-3AD203B41FA5}">
                      <a16:colId xmlns:a16="http://schemas.microsoft.com/office/drawing/2014/main" val="985941469"/>
                    </a:ext>
                  </a:extLst>
                </a:gridCol>
                <a:gridCol w="2714496">
                  <a:extLst>
                    <a:ext uri="{9D8B030D-6E8A-4147-A177-3AD203B41FA5}">
                      <a16:colId xmlns:a16="http://schemas.microsoft.com/office/drawing/2014/main" val="516234739"/>
                    </a:ext>
                  </a:extLst>
                </a:gridCol>
                <a:gridCol w="2714496">
                  <a:extLst>
                    <a:ext uri="{9D8B030D-6E8A-4147-A177-3AD203B41FA5}">
                      <a16:colId xmlns:a16="http://schemas.microsoft.com/office/drawing/2014/main" val="732511066"/>
                    </a:ext>
                  </a:extLst>
                </a:gridCol>
              </a:tblGrid>
              <a:tr h="854792">
                <a:tc>
                  <a:txBody>
                    <a:bodyPr/>
                    <a:lstStyle/>
                    <a:p>
                      <a:pPr algn="ctr"/>
                      <a:r>
                        <a:rPr lang="en-US" i="1" dirty="0"/>
                        <a:t>Feeling Helpless and Hopeless</a:t>
                      </a:r>
                    </a:p>
                  </a:txBody>
                  <a:tcPr>
                    <a:lnL>
                      <a:noFill/>
                    </a:lnL>
                    <a:lnR>
                      <a:noFill/>
                    </a:lnR>
                    <a:lnT>
                      <a:noFill/>
                    </a:lnT>
                    <a:lnB>
                      <a:noFill/>
                    </a:lnB>
                    <a:lnTlToBr w="12700" cmpd="sng">
                      <a:noFill/>
                      <a:prstDash val="solid"/>
                    </a:lnTlToBr>
                    <a:lnBlToTr w="12700" cmpd="sng">
                      <a:noFill/>
                      <a:prstDash val="solid"/>
                    </a:lnBlToTr>
                  </a:tcPr>
                </a:tc>
                <a:tc>
                  <a:txBody>
                    <a:bodyPr/>
                    <a:lstStyle/>
                    <a:p>
                      <a:pPr algn="ctr"/>
                      <a:r>
                        <a:rPr lang="en-US" i="1" dirty="0"/>
                        <a:t>A Sense that One Can Never Do Enough</a:t>
                      </a:r>
                    </a:p>
                  </a:txBody>
                  <a:tcPr>
                    <a:lnL>
                      <a:noFill/>
                    </a:lnL>
                    <a:lnR>
                      <a:noFill/>
                    </a:lnR>
                    <a:lnT>
                      <a:noFill/>
                    </a:lnT>
                    <a:lnB>
                      <a:noFill/>
                    </a:lnB>
                    <a:lnTlToBr w="12700" cmpd="sng">
                      <a:noFill/>
                      <a:prstDash val="solid"/>
                    </a:lnTlToBr>
                    <a:lnBlToTr w="12700" cmpd="sng">
                      <a:noFill/>
                      <a:prstDash val="solid"/>
                    </a:lnBlToTr>
                  </a:tcPr>
                </a:tc>
                <a:tc>
                  <a:txBody>
                    <a:bodyPr/>
                    <a:lstStyle/>
                    <a:p>
                      <a:pPr algn="ctr"/>
                      <a:r>
                        <a:rPr lang="en-US" i="1" dirty="0"/>
                        <a:t>Hypervigilance</a:t>
                      </a:r>
                    </a:p>
                  </a:txBody>
                  <a:tcPr>
                    <a:lnL>
                      <a:noFill/>
                    </a:lnL>
                    <a:lnR>
                      <a:noFill/>
                    </a:lnR>
                    <a:lnT>
                      <a:noFill/>
                    </a:lnT>
                    <a:lnB>
                      <a:noFill/>
                    </a:lnB>
                    <a:lnTlToBr w="12700" cmpd="sng">
                      <a:noFill/>
                      <a:prstDash val="solid"/>
                    </a:lnTlToBr>
                    <a:lnBlToTr w="12700" cmpd="sng">
                      <a:noFill/>
                      <a:prstDash val="solid"/>
                    </a:lnBlToTr>
                  </a:tcPr>
                </a:tc>
                <a:tc>
                  <a:txBody>
                    <a:bodyPr/>
                    <a:lstStyle/>
                    <a:p>
                      <a:pPr algn="ctr"/>
                      <a:r>
                        <a:rPr lang="en-US" i="1" dirty="0"/>
                        <a:t>Diminished Creativity</a:t>
                      </a:r>
                    </a:p>
                  </a:txBody>
                  <a:tcP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86130591"/>
                  </a:ext>
                </a:extLst>
              </a:tr>
              <a:tr h="854792">
                <a:tc>
                  <a:txBody>
                    <a:bodyPr/>
                    <a:lstStyle/>
                    <a:p>
                      <a:pPr algn="ctr"/>
                      <a:r>
                        <a:rPr lang="en-US" i="1" dirty="0"/>
                        <a:t>Inability to Embrace Complexity</a:t>
                      </a:r>
                    </a:p>
                  </a:txBody>
                  <a:tcPr>
                    <a:lnL>
                      <a:noFill/>
                    </a:lnL>
                    <a:lnR>
                      <a:noFill/>
                    </a:lnR>
                    <a:lnT>
                      <a:noFill/>
                    </a:lnT>
                    <a:lnB>
                      <a:noFill/>
                    </a:lnB>
                    <a:lnTlToBr w="12700" cmpd="sng">
                      <a:noFill/>
                      <a:prstDash val="solid"/>
                    </a:lnTlToBr>
                    <a:lnBlToTr w="12700" cmpd="sng">
                      <a:noFill/>
                      <a:prstDash val="solid"/>
                    </a:lnBlToTr>
                  </a:tcPr>
                </a:tc>
                <a:tc>
                  <a:txBody>
                    <a:bodyPr/>
                    <a:lstStyle/>
                    <a:p>
                      <a:pPr algn="ctr"/>
                      <a:r>
                        <a:rPr lang="en-US" i="1" dirty="0"/>
                        <a:t>Minimizing</a:t>
                      </a:r>
                    </a:p>
                  </a:txBody>
                  <a:tcPr>
                    <a:lnL>
                      <a:noFill/>
                    </a:lnL>
                    <a:lnR>
                      <a:noFill/>
                    </a:lnR>
                    <a:lnT>
                      <a:noFill/>
                    </a:lnT>
                    <a:lnB>
                      <a:noFill/>
                    </a:lnB>
                    <a:lnTlToBr w="12700" cmpd="sng">
                      <a:noFill/>
                      <a:prstDash val="solid"/>
                    </a:lnTlToBr>
                    <a:lnBlToTr w="12700" cmpd="sng">
                      <a:noFill/>
                      <a:prstDash val="solid"/>
                    </a:lnBlToTr>
                  </a:tcPr>
                </a:tc>
                <a:tc>
                  <a:txBody>
                    <a:bodyPr/>
                    <a:lstStyle/>
                    <a:p>
                      <a:pPr algn="ctr"/>
                      <a:r>
                        <a:rPr lang="en-US" i="1" dirty="0"/>
                        <a:t>Chronic Exhaustion / Physical Ailments</a:t>
                      </a:r>
                    </a:p>
                  </a:txBody>
                  <a:tcPr>
                    <a:lnL>
                      <a:noFill/>
                    </a:lnL>
                    <a:lnR>
                      <a:noFill/>
                    </a:lnR>
                    <a:lnT>
                      <a:noFill/>
                    </a:lnT>
                    <a:lnB>
                      <a:noFill/>
                    </a:lnB>
                    <a:lnTlToBr w="12700" cmpd="sng">
                      <a:noFill/>
                      <a:prstDash val="solid"/>
                    </a:lnTlToBr>
                    <a:lnBlToTr w="12700" cmpd="sng">
                      <a:noFill/>
                      <a:prstDash val="solid"/>
                    </a:lnBlToTr>
                  </a:tcPr>
                </a:tc>
                <a:tc>
                  <a:txBody>
                    <a:bodyPr/>
                    <a:lstStyle/>
                    <a:p>
                      <a:pPr algn="ctr"/>
                      <a:r>
                        <a:rPr lang="en-US" i="1" dirty="0"/>
                        <a:t>Inability to Listen/ Deliberate Avoidance</a:t>
                      </a:r>
                    </a:p>
                  </a:txBody>
                  <a:tcP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634197352"/>
                  </a:ext>
                </a:extLst>
              </a:tr>
              <a:tr h="495237">
                <a:tc>
                  <a:txBody>
                    <a:bodyPr/>
                    <a:lstStyle/>
                    <a:p>
                      <a:pPr algn="ctr"/>
                      <a:r>
                        <a:rPr lang="en-US" i="1" dirty="0"/>
                        <a:t>Dissociative Moments</a:t>
                      </a:r>
                    </a:p>
                  </a:txBody>
                  <a:tcPr>
                    <a:lnL>
                      <a:noFill/>
                    </a:lnL>
                    <a:lnR>
                      <a:noFill/>
                    </a:lnR>
                    <a:lnT>
                      <a:noFill/>
                    </a:lnT>
                    <a:lnB>
                      <a:noFill/>
                    </a:lnB>
                    <a:lnTlToBr w="12700" cmpd="sng">
                      <a:noFill/>
                      <a:prstDash val="solid"/>
                    </a:lnTlToBr>
                    <a:lnBlToTr w="12700" cmpd="sng">
                      <a:noFill/>
                      <a:prstDash val="solid"/>
                    </a:lnBlToTr>
                  </a:tcPr>
                </a:tc>
                <a:tc>
                  <a:txBody>
                    <a:bodyPr/>
                    <a:lstStyle/>
                    <a:p>
                      <a:pPr algn="ctr"/>
                      <a:r>
                        <a:rPr lang="en-US" i="1" dirty="0"/>
                        <a:t>Sense of Persecution</a:t>
                      </a:r>
                    </a:p>
                  </a:txBody>
                  <a:tcPr>
                    <a:lnL>
                      <a:noFill/>
                    </a:lnL>
                    <a:lnR>
                      <a:noFill/>
                    </a:lnR>
                    <a:lnT>
                      <a:noFill/>
                    </a:lnT>
                    <a:lnB>
                      <a:noFill/>
                    </a:lnB>
                    <a:lnTlToBr w="12700" cmpd="sng">
                      <a:noFill/>
                      <a:prstDash val="solid"/>
                    </a:lnTlToBr>
                    <a:lnBlToTr w="12700" cmpd="sng">
                      <a:noFill/>
                      <a:prstDash val="solid"/>
                    </a:lnBlToTr>
                  </a:tcPr>
                </a:tc>
                <a:tc>
                  <a:txBody>
                    <a:bodyPr/>
                    <a:lstStyle/>
                    <a:p>
                      <a:pPr algn="ctr"/>
                      <a:r>
                        <a:rPr lang="en-US" i="1" dirty="0"/>
                        <a:t>Guilt</a:t>
                      </a:r>
                    </a:p>
                  </a:txBody>
                  <a:tcPr>
                    <a:lnL>
                      <a:noFill/>
                    </a:lnL>
                    <a:lnR>
                      <a:noFill/>
                    </a:lnR>
                    <a:lnT>
                      <a:noFill/>
                    </a:lnT>
                    <a:lnB>
                      <a:noFill/>
                    </a:lnB>
                    <a:lnTlToBr w="12700" cmpd="sng">
                      <a:noFill/>
                      <a:prstDash val="solid"/>
                    </a:lnTlToBr>
                    <a:lnBlToTr w="12700" cmpd="sng">
                      <a:noFill/>
                      <a:prstDash val="solid"/>
                    </a:lnBlToTr>
                  </a:tcPr>
                </a:tc>
                <a:tc>
                  <a:txBody>
                    <a:bodyPr/>
                    <a:lstStyle/>
                    <a:p>
                      <a:pPr algn="ctr"/>
                      <a:r>
                        <a:rPr lang="en-US" i="1" dirty="0"/>
                        <a:t>Fear</a:t>
                      </a:r>
                    </a:p>
                  </a:txBody>
                  <a:tcP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352794700"/>
                  </a:ext>
                </a:extLst>
              </a:tr>
              <a:tr h="1221131">
                <a:tc>
                  <a:txBody>
                    <a:bodyPr/>
                    <a:lstStyle/>
                    <a:p>
                      <a:pPr algn="ctr"/>
                      <a:r>
                        <a:rPr lang="en-US" i="1" dirty="0"/>
                        <a:t>Anger and Cynicism</a:t>
                      </a:r>
                    </a:p>
                  </a:txBody>
                  <a:tcPr>
                    <a:lnL>
                      <a:noFill/>
                    </a:lnL>
                    <a:lnR>
                      <a:noFill/>
                    </a:lnR>
                    <a:lnT>
                      <a:noFill/>
                    </a:lnT>
                    <a:lnB>
                      <a:noFill/>
                    </a:lnB>
                    <a:lnTlToBr w="12700" cmpd="sng">
                      <a:noFill/>
                      <a:prstDash val="solid"/>
                    </a:lnTlToBr>
                    <a:lnBlToTr w="12700" cmpd="sng">
                      <a:noFill/>
                      <a:prstDash val="solid"/>
                    </a:lnBlToTr>
                  </a:tcPr>
                </a:tc>
                <a:tc>
                  <a:txBody>
                    <a:bodyPr/>
                    <a:lstStyle/>
                    <a:p>
                      <a:pPr algn="ctr"/>
                      <a:r>
                        <a:rPr lang="en-US" i="1" dirty="0"/>
                        <a:t>Inability to Empathize/ Numbing</a:t>
                      </a:r>
                    </a:p>
                  </a:txBody>
                  <a:tcPr>
                    <a:lnL>
                      <a:noFill/>
                    </a:lnL>
                    <a:lnR>
                      <a:noFill/>
                    </a:lnR>
                    <a:lnT>
                      <a:noFill/>
                    </a:lnT>
                    <a:lnB>
                      <a:noFill/>
                    </a:lnB>
                    <a:lnTlToBr w="12700" cmpd="sng">
                      <a:noFill/>
                      <a:prstDash val="solid"/>
                    </a:lnTlToBr>
                    <a:lnBlToTr w="12700" cmpd="sng">
                      <a:noFill/>
                      <a:prstDash val="solid"/>
                    </a:lnBlToTr>
                  </a:tcPr>
                </a:tc>
                <a:tc>
                  <a:txBody>
                    <a:bodyPr/>
                    <a:lstStyle/>
                    <a:p>
                      <a:pPr algn="ctr"/>
                      <a:r>
                        <a:rPr lang="en-US" i="1" dirty="0"/>
                        <a:t>Addictions</a:t>
                      </a:r>
                    </a:p>
                  </a:txBody>
                  <a:tcPr>
                    <a:lnL>
                      <a:noFill/>
                    </a:lnL>
                    <a:lnR>
                      <a:noFill/>
                    </a:lnR>
                    <a:lnT>
                      <a:noFill/>
                    </a:lnT>
                    <a:lnB>
                      <a:noFill/>
                    </a:lnB>
                    <a:lnTlToBr w="12700" cmpd="sng">
                      <a:noFill/>
                      <a:prstDash val="solid"/>
                    </a:lnTlToBr>
                    <a:lnBlToTr w="12700" cmpd="sng">
                      <a:noFill/>
                      <a:prstDash val="solid"/>
                    </a:lnBlToTr>
                  </a:tcPr>
                </a:tc>
                <a:tc>
                  <a:txBody>
                    <a:bodyPr/>
                    <a:lstStyle/>
                    <a:p>
                      <a:pPr algn="ctr"/>
                      <a:r>
                        <a:rPr lang="en-US" i="1" dirty="0"/>
                        <a:t>Grandiosity: An inflated Sense of Importance Related to One’s Work</a:t>
                      </a:r>
                    </a:p>
                  </a:txBody>
                  <a:tcP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86350631"/>
                  </a:ext>
                </a:extLst>
              </a:tr>
            </a:tbl>
          </a:graphicData>
        </a:graphic>
      </p:graphicFrame>
    </p:spTree>
    <p:extLst>
      <p:ext uri="{BB962C8B-B14F-4D97-AF65-F5344CB8AC3E}">
        <p14:creationId xmlns:p14="http://schemas.microsoft.com/office/powerpoint/2010/main" val="216795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bg2">
                <a:lumMod val="75000"/>
              </a:schemeClr>
            </a:gs>
            <a:gs pos="67000">
              <a:schemeClr val="bg2">
                <a:lumMod val="75000"/>
              </a:schemeClr>
            </a:gs>
            <a:gs pos="75000">
              <a:schemeClr val="bg2"/>
            </a:gs>
            <a:gs pos="100000">
              <a:schemeClr val="bg2">
                <a:lumMod val="75000"/>
              </a:schemeClr>
            </a:gs>
          </a:gsLst>
          <a:lin ang="5400000" scaled="1"/>
        </a:gradFill>
        <a:effectLst/>
      </p:bgPr>
    </p:bg>
    <p:spTree>
      <p:nvGrpSpPr>
        <p:cNvPr id="1" name=""/>
        <p:cNvGrpSpPr/>
        <p:nvPr/>
      </p:nvGrpSpPr>
      <p:grpSpPr>
        <a:xfrm>
          <a:off x="0" y="0"/>
          <a:ext cx="0" cy="0"/>
          <a:chOff x="0" y="0"/>
          <a:chExt cx="0" cy="0"/>
        </a:xfrm>
      </p:grpSpPr>
      <p:sp>
        <p:nvSpPr>
          <p:cNvPr id="31" name="Rectangle 30"/>
          <p:cNvSpPr/>
          <p:nvPr/>
        </p:nvSpPr>
        <p:spPr>
          <a:xfrm>
            <a:off x="0" y="0"/>
            <a:ext cx="12192000" cy="1423555"/>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285D8A23-1C28-488E-B1E0-4A42E87AA558}"/>
              </a:ext>
            </a:extLst>
          </p:cNvPr>
          <p:cNvSpPr/>
          <p:nvPr/>
        </p:nvSpPr>
        <p:spPr>
          <a:xfrm>
            <a:off x="666043" y="342445"/>
            <a:ext cx="10952933" cy="707886"/>
          </a:xfrm>
          <a:prstGeom prst="rect">
            <a:avLst/>
          </a:prstGeom>
        </p:spPr>
        <p:txBody>
          <a:bodyPr wrap="square">
            <a:spAutoFit/>
          </a:bodyPr>
          <a:lstStyle/>
          <a:p>
            <a:r>
              <a:rPr lang="en-US" sz="4000" b="1" dirty="0">
                <a:solidFill>
                  <a:srgbClr val="FFC000"/>
                </a:solidFill>
                <a:latin typeface="Gill Sans Ultra Bold" panose="020B0A02020104020203" pitchFamily="34" charset="0"/>
              </a:rPr>
              <a:t>Burnout &amp; Healthcare Quality</a:t>
            </a:r>
            <a:endParaRPr lang="en-US" sz="4000" b="1" dirty="0">
              <a:solidFill>
                <a:schemeClr val="bg1">
                  <a:lumMod val="85000"/>
                </a:schemeClr>
              </a:solidFill>
              <a:latin typeface="Gill Sans Ultra Bold" panose="020B0A02020104020203" pitchFamily="34" charset="0"/>
            </a:endParaRPr>
          </a:p>
        </p:txBody>
      </p:sp>
      <p:sp>
        <p:nvSpPr>
          <p:cNvPr id="6" name="Rectangle 5">
            <a:extLst>
              <a:ext uri="{FF2B5EF4-FFF2-40B4-BE49-F238E27FC236}">
                <a16:creationId xmlns:a16="http://schemas.microsoft.com/office/drawing/2014/main" id="{9AE3D6AA-6C6D-429F-9539-09C9CE712051}"/>
              </a:ext>
            </a:extLst>
          </p:cNvPr>
          <p:cNvSpPr/>
          <p:nvPr/>
        </p:nvSpPr>
        <p:spPr>
          <a:xfrm>
            <a:off x="818444" y="1818040"/>
            <a:ext cx="10337236" cy="4031873"/>
          </a:xfrm>
          <a:prstGeom prst="rect">
            <a:avLst/>
          </a:prstGeom>
        </p:spPr>
        <p:txBody>
          <a:bodyPr wrap="square">
            <a:spAutoFit/>
          </a:bodyPr>
          <a:lstStyle/>
          <a:p>
            <a:r>
              <a:rPr lang="en-US" sz="3200" b="1" dirty="0">
                <a:latin typeface="Arial" panose="020B0604020202020204" pitchFamily="34" charset="0"/>
                <a:cs typeface="Arial" panose="020B0604020202020204" pitchFamily="34" charset="0"/>
              </a:rPr>
              <a:t>Why does it matter?</a:t>
            </a:r>
          </a:p>
          <a:p>
            <a:pPr marL="285750" indent="-285750">
              <a:buFont typeface="Arial" panose="020B0604020202020204" pitchFamily="34" charset="0"/>
              <a:buChar char="•"/>
            </a:pPr>
            <a:r>
              <a:rPr lang="en-US" sz="2800" dirty="0">
                <a:latin typeface="Arial" panose="020B0604020202020204" pitchFamily="34" charset="0"/>
                <a:cs typeface="Arial" panose="020B0604020202020204" pitchFamily="34" charset="0"/>
              </a:rPr>
              <a:t>Job burnout is a significant problem not just for our own/our employee’s well being, but also in terms of patient safety</a:t>
            </a:r>
          </a:p>
          <a:p>
            <a:pPr marL="285750" indent="-285750">
              <a:buFont typeface="Arial" panose="020B0604020202020204" pitchFamily="34" charset="0"/>
              <a:buChar char="•"/>
            </a:pPr>
            <a:r>
              <a:rPr lang="en-US" sz="2800" dirty="0">
                <a:latin typeface="Arial" panose="020B0604020202020204" pitchFamily="34" charset="0"/>
                <a:cs typeface="Arial" panose="020B0604020202020204" pitchFamily="34" charset="0"/>
              </a:rPr>
              <a:t>Providers who are going through “burnout stages” are at risk of providing sub-optimal care</a:t>
            </a:r>
          </a:p>
          <a:p>
            <a:pPr marL="285750" indent="-285750">
              <a:buFont typeface="Arial" panose="020B0604020202020204" pitchFamily="34" charset="0"/>
              <a:buChar char="•"/>
            </a:pPr>
            <a:r>
              <a:rPr lang="en-US" sz="2800" dirty="0">
                <a:latin typeface="Arial" panose="020B0604020202020204" pitchFamily="34" charset="0"/>
                <a:cs typeface="Arial" panose="020B0604020202020204" pitchFamily="34" charset="0"/>
              </a:rPr>
              <a:t>Depersonalization is presumed to result in poorer interactions with patients</a:t>
            </a:r>
          </a:p>
          <a:p>
            <a:pPr marL="285750" indent="-285750">
              <a:buFont typeface="Arial" panose="020B0604020202020204" pitchFamily="34" charset="0"/>
              <a:buChar char="•"/>
            </a:pPr>
            <a:r>
              <a:rPr lang="en-US" sz="2800" dirty="0">
                <a:latin typeface="Arial" panose="020B0604020202020204" pitchFamily="34" charset="0"/>
                <a:cs typeface="Arial" panose="020B0604020202020204" pitchFamily="34" charset="0"/>
              </a:rPr>
              <a:t>May impair clinicians' ability to maintain safe practices and detect emerging safety threats</a:t>
            </a:r>
          </a:p>
        </p:txBody>
      </p:sp>
    </p:spTree>
    <p:extLst>
      <p:ext uri="{BB962C8B-B14F-4D97-AF65-F5344CB8AC3E}">
        <p14:creationId xmlns:p14="http://schemas.microsoft.com/office/powerpoint/2010/main" val="2859411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chemeClr val="bg2">
                <a:lumMod val="75000"/>
              </a:schemeClr>
            </a:gs>
            <a:gs pos="67000">
              <a:schemeClr val="bg2">
                <a:lumMod val="75000"/>
              </a:schemeClr>
            </a:gs>
            <a:gs pos="75000">
              <a:schemeClr val="bg2"/>
            </a:gs>
            <a:gs pos="100000">
              <a:schemeClr val="bg2">
                <a:lumMod val="75000"/>
              </a:schemeClr>
            </a:gs>
          </a:gsLst>
          <a:lin ang="5400000" scaled="1"/>
        </a:gradFill>
        <a:effectLst/>
      </p:bgPr>
    </p:bg>
    <p:spTree>
      <p:nvGrpSpPr>
        <p:cNvPr id="1" name=""/>
        <p:cNvGrpSpPr/>
        <p:nvPr/>
      </p:nvGrpSpPr>
      <p:grpSpPr>
        <a:xfrm>
          <a:off x="0" y="0"/>
          <a:ext cx="0" cy="0"/>
          <a:chOff x="0" y="0"/>
          <a:chExt cx="0" cy="0"/>
        </a:xfrm>
      </p:grpSpPr>
      <p:sp>
        <p:nvSpPr>
          <p:cNvPr id="31" name="Rectangle 30"/>
          <p:cNvSpPr/>
          <p:nvPr/>
        </p:nvSpPr>
        <p:spPr>
          <a:xfrm>
            <a:off x="0" y="0"/>
            <a:ext cx="12192000" cy="1423555"/>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285D8A23-1C28-488E-B1E0-4A42E87AA558}"/>
              </a:ext>
            </a:extLst>
          </p:cNvPr>
          <p:cNvSpPr/>
          <p:nvPr/>
        </p:nvSpPr>
        <p:spPr>
          <a:xfrm>
            <a:off x="666044" y="342445"/>
            <a:ext cx="6096000" cy="738664"/>
          </a:xfrm>
          <a:prstGeom prst="rect">
            <a:avLst/>
          </a:prstGeom>
        </p:spPr>
        <p:txBody>
          <a:bodyPr>
            <a:spAutoFit/>
          </a:bodyPr>
          <a:lstStyle/>
          <a:p>
            <a:r>
              <a:rPr lang="en-US" sz="2400" b="1" dirty="0">
                <a:solidFill>
                  <a:srgbClr val="FFC000"/>
                </a:solidFill>
                <a:latin typeface="Gill Sans Ultra Bold" panose="020B0A02020104020203" pitchFamily="34" charset="0"/>
              </a:rPr>
              <a:t>Employee </a:t>
            </a:r>
            <a:r>
              <a:rPr lang="en-US" sz="2400" b="1" dirty="0">
                <a:solidFill>
                  <a:schemeClr val="accent2"/>
                </a:solidFill>
                <a:latin typeface="Gill Sans Ultra Bold" panose="020B0A02020104020203" pitchFamily="34" charset="0"/>
              </a:rPr>
              <a:t>BURNOUT </a:t>
            </a:r>
            <a:r>
              <a:rPr lang="en-US" sz="2400" b="1" dirty="0">
                <a:solidFill>
                  <a:schemeClr val="accent4"/>
                </a:solidFill>
                <a:latin typeface="Gill Sans Ultra Bold" panose="020B0A02020104020203" pitchFamily="34" charset="0"/>
              </a:rPr>
              <a:t>Prevention</a:t>
            </a:r>
            <a:endParaRPr lang="en-US" sz="2400" b="1" dirty="0">
              <a:solidFill>
                <a:schemeClr val="bg1">
                  <a:lumMod val="85000"/>
                </a:schemeClr>
              </a:solidFill>
              <a:latin typeface="Gill Sans Ultra Bold" panose="020B0A02020104020203" pitchFamily="34" charset="0"/>
            </a:endParaRPr>
          </a:p>
          <a:p>
            <a:r>
              <a:rPr lang="en-US" b="1" dirty="0">
                <a:solidFill>
                  <a:schemeClr val="bg1">
                    <a:lumMod val="85000"/>
                  </a:schemeClr>
                </a:solidFill>
              </a:rPr>
              <a:t>Identifying and Preventing Burnout</a:t>
            </a:r>
            <a:endParaRPr lang="en-US" dirty="0"/>
          </a:p>
        </p:txBody>
      </p:sp>
      <p:pic>
        <p:nvPicPr>
          <p:cNvPr id="5" name="Picture 4">
            <a:extLst>
              <a:ext uri="{FF2B5EF4-FFF2-40B4-BE49-F238E27FC236}">
                <a16:creationId xmlns:a16="http://schemas.microsoft.com/office/drawing/2014/main" id="{F5AE1E08-F5F5-4809-A4A9-C1DC75757D06}"/>
              </a:ext>
            </a:extLst>
          </p:cNvPr>
          <p:cNvPicPr>
            <a:picLocks noChangeAspect="1"/>
          </p:cNvPicPr>
          <p:nvPr/>
        </p:nvPicPr>
        <p:blipFill rotWithShape="1">
          <a:blip r:embed="rId2">
            <a:extLst>
              <a:ext uri="{28A0092B-C50C-407E-A947-70E740481C1C}">
                <a14:useLocalDpi xmlns:a14="http://schemas.microsoft.com/office/drawing/2010/main" val="0"/>
              </a:ext>
            </a:extLst>
          </a:blip>
          <a:srcRect l="45799" r="42124"/>
          <a:stretch/>
        </p:blipFill>
        <p:spPr>
          <a:xfrm>
            <a:off x="9632043" y="1423555"/>
            <a:ext cx="2399292" cy="6506340"/>
          </a:xfrm>
          <a:prstGeom prst="rect">
            <a:avLst/>
          </a:prstGeom>
        </p:spPr>
      </p:pic>
      <p:sp>
        <p:nvSpPr>
          <p:cNvPr id="6" name="Rectangle 5">
            <a:extLst>
              <a:ext uri="{FF2B5EF4-FFF2-40B4-BE49-F238E27FC236}">
                <a16:creationId xmlns:a16="http://schemas.microsoft.com/office/drawing/2014/main" id="{9AE3D6AA-6C6D-429F-9539-09C9CE712051}"/>
              </a:ext>
            </a:extLst>
          </p:cNvPr>
          <p:cNvSpPr/>
          <p:nvPr/>
        </p:nvSpPr>
        <p:spPr>
          <a:xfrm>
            <a:off x="666044" y="1766000"/>
            <a:ext cx="8965999" cy="4893647"/>
          </a:xfrm>
          <a:prstGeom prst="rect">
            <a:avLst/>
          </a:prstGeom>
        </p:spPr>
        <p:txBody>
          <a:bodyPr wrap="square">
            <a:spAutoFit/>
          </a:bodyPr>
          <a:lstStyle/>
          <a:p>
            <a:pPr marL="285750" indent="-285750">
              <a:buFont typeface="Arial" panose="020B0604020202020204" pitchFamily="34" charset="0"/>
              <a:buChar char="•"/>
            </a:pPr>
            <a:r>
              <a:rPr lang="en-US" sz="4000" dirty="0">
                <a:latin typeface="proxima-nova"/>
              </a:rPr>
              <a:t>We need to be able to recognize burnout symptoms /phases for ourselves</a:t>
            </a:r>
          </a:p>
          <a:p>
            <a:pPr marL="285750" indent="-285750">
              <a:buFont typeface="Arial" panose="020B0604020202020204" pitchFamily="34" charset="0"/>
              <a:buChar char="•"/>
            </a:pPr>
            <a:r>
              <a:rPr lang="en-US" sz="4000" dirty="0">
                <a:latin typeface="proxima-nova"/>
              </a:rPr>
              <a:t>We need to address the burnout symptoms that lead employees to leave our teams</a:t>
            </a:r>
          </a:p>
          <a:p>
            <a:pPr marL="285750" indent="-285750">
              <a:buFont typeface="Arial" panose="020B0604020202020204" pitchFamily="34" charset="0"/>
              <a:buChar char="•"/>
            </a:pPr>
            <a:r>
              <a:rPr lang="en-US" sz="4000" dirty="0">
                <a:latin typeface="proxima-nova"/>
              </a:rPr>
              <a:t>We need to know what are options are for stopping it and recovering</a:t>
            </a:r>
          </a:p>
          <a:p>
            <a:pPr marL="457200" indent="-457200">
              <a:buFont typeface="Arial" panose="020B0604020202020204" pitchFamily="34" charset="0"/>
              <a:buChar char="•"/>
            </a:pPr>
            <a:endParaRPr lang="en-US" sz="3200" dirty="0"/>
          </a:p>
        </p:txBody>
      </p:sp>
    </p:spTree>
    <p:extLst>
      <p:ext uri="{BB962C8B-B14F-4D97-AF65-F5344CB8AC3E}">
        <p14:creationId xmlns:p14="http://schemas.microsoft.com/office/powerpoint/2010/main" val="3382386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chemeClr val="bg2">
                <a:lumMod val="75000"/>
              </a:schemeClr>
            </a:gs>
            <a:gs pos="67000">
              <a:schemeClr val="bg2">
                <a:lumMod val="75000"/>
              </a:schemeClr>
            </a:gs>
            <a:gs pos="75000">
              <a:schemeClr val="bg2"/>
            </a:gs>
            <a:gs pos="100000">
              <a:schemeClr val="bg2">
                <a:lumMod val="75000"/>
              </a:schemeClr>
            </a:gs>
          </a:gsLst>
          <a:lin ang="5400000" scaled="1"/>
        </a:gradFill>
        <a:effectLst/>
      </p:bgPr>
    </p:bg>
    <p:spTree>
      <p:nvGrpSpPr>
        <p:cNvPr id="1" name=""/>
        <p:cNvGrpSpPr/>
        <p:nvPr/>
      </p:nvGrpSpPr>
      <p:grpSpPr>
        <a:xfrm>
          <a:off x="0" y="0"/>
          <a:ext cx="0" cy="0"/>
          <a:chOff x="0" y="0"/>
          <a:chExt cx="0" cy="0"/>
        </a:xfrm>
      </p:grpSpPr>
      <p:sp>
        <p:nvSpPr>
          <p:cNvPr id="31" name="Rectangle 30"/>
          <p:cNvSpPr/>
          <p:nvPr/>
        </p:nvSpPr>
        <p:spPr>
          <a:xfrm>
            <a:off x="0" y="0"/>
            <a:ext cx="12192000" cy="1423555"/>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285D8A23-1C28-488E-B1E0-4A42E87AA558}"/>
              </a:ext>
            </a:extLst>
          </p:cNvPr>
          <p:cNvSpPr/>
          <p:nvPr/>
        </p:nvSpPr>
        <p:spPr>
          <a:xfrm>
            <a:off x="666043" y="342445"/>
            <a:ext cx="10263213" cy="646331"/>
          </a:xfrm>
          <a:prstGeom prst="rect">
            <a:avLst/>
          </a:prstGeom>
        </p:spPr>
        <p:txBody>
          <a:bodyPr wrap="square">
            <a:spAutoFit/>
          </a:bodyPr>
          <a:lstStyle/>
          <a:p>
            <a:r>
              <a:rPr lang="en-US" sz="3600" b="1" dirty="0">
                <a:solidFill>
                  <a:srgbClr val="FFC000"/>
                </a:solidFill>
                <a:latin typeface="Gill Sans Ultra Bold" panose="020B0A02020104020203" pitchFamily="34" charset="0"/>
              </a:rPr>
              <a:t>The Pathway (Phases) to Burnout</a:t>
            </a:r>
            <a:endParaRPr lang="en-US" sz="2800" dirty="0"/>
          </a:p>
        </p:txBody>
      </p:sp>
      <p:sp>
        <p:nvSpPr>
          <p:cNvPr id="6" name="Rectangle 5">
            <a:extLst>
              <a:ext uri="{FF2B5EF4-FFF2-40B4-BE49-F238E27FC236}">
                <a16:creationId xmlns:a16="http://schemas.microsoft.com/office/drawing/2014/main" id="{9AE3D6AA-6C6D-429F-9539-09C9CE712051}"/>
              </a:ext>
            </a:extLst>
          </p:cNvPr>
          <p:cNvSpPr/>
          <p:nvPr/>
        </p:nvSpPr>
        <p:spPr>
          <a:xfrm>
            <a:off x="462844" y="1668069"/>
            <a:ext cx="11266312" cy="5447645"/>
          </a:xfrm>
          <a:prstGeom prst="rect">
            <a:avLst/>
          </a:prstGeom>
        </p:spPr>
        <p:txBody>
          <a:bodyPr wrap="square">
            <a:spAutoFit/>
          </a:bodyPr>
          <a:lstStyle/>
          <a:p>
            <a:pPr fontAlgn="base"/>
            <a:r>
              <a:rPr lang="en-US" sz="3600" b="1" dirty="0"/>
              <a:t>“The </a:t>
            </a:r>
            <a:r>
              <a:rPr lang="en-US" sz="3600" b="1" dirty="0" err="1"/>
              <a:t>Cherniss</a:t>
            </a:r>
            <a:r>
              <a:rPr lang="en-US" sz="3600" b="1" dirty="0"/>
              <a:t> Study ” – </a:t>
            </a:r>
            <a:r>
              <a:rPr lang="en-US" sz="2800" b="1" i="1" dirty="0"/>
              <a:t>“</a:t>
            </a:r>
            <a:r>
              <a:rPr lang="en-US" sz="2800" i="1" dirty="0"/>
              <a:t>Beyond Burnout,” Cary </a:t>
            </a:r>
            <a:r>
              <a:rPr lang="en-US" sz="2800" i="1" dirty="0" err="1"/>
              <a:t>Cherniss</a:t>
            </a:r>
            <a:r>
              <a:rPr lang="en-US" sz="2800" i="1" dirty="0"/>
              <a:t> </a:t>
            </a:r>
          </a:p>
          <a:p>
            <a:pPr fontAlgn="base"/>
            <a:r>
              <a:rPr lang="en-US" sz="2800" i="1" dirty="0"/>
              <a:t>Study of people who had experienced burnout; and then were followed up with 12 years later. </a:t>
            </a:r>
            <a:br>
              <a:rPr lang="en-US" sz="2400" dirty="0"/>
            </a:br>
            <a:endParaRPr lang="en-US" sz="2400" dirty="0"/>
          </a:p>
          <a:p>
            <a:pPr fontAlgn="base"/>
            <a:r>
              <a:rPr lang="en-US" sz="2400" dirty="0"/>
              <a:t>“Professionals don’t emerge from their training as ‘finished products’- they </a:t>
            </a:r>
            <a:r>
              <a:rPr lang="en-US" sz="2400" b="1" dirty="0"/>
              <a:t>continue to grow and change as they respond to the role pressures of practice.</a:t>
            </a:r>
            <a:r>
              <a:rPr lang="en-US" sz="2400" dirty="0"/>
              <a:t> Their perspectives shift as they make the transition from student to practitioner, and… they may continue to change throughout their careers.” </a:t>
            </a:r>
          </a:p>
          <a:p>
            <a:pPr fontAlgn="base"/>
            <a:r>
              <a:rPr lang="en-US" sz="2400" dirty="0"/>
              <a:t> Some have struggles making the transition from student to professional – overwhelmed with the realities of practice—it may not have been what they expected, they feel unprepared for the daily demands, have unsupportive institutions and as a result attitudes can change. </a:t>
            </a:r>
            <a:r>
              <a:rPr lang="en-US" sz="2400" b="1" dirty="0"/>
              <a:t>Go from idealistic to cynical</a:t>
            </a:r>
            <a:r>
              <a:rPr lang="en-US" sz="2400" dirty="0"/>
              <a:t>.”</a:t>
            </a:r>
          </a:p>
          <a:p>
            <a:pPr marL="457200" indent="-457200">
              <a:buFont typeface="Arial" panose="020B0604020202020204" pitchFamily="34" charset="0"/>
              <a:buChar char="•"/>
            </a:pPr>
            <a:endParaRPr lang="en-US" sz="4000" dirty="0"/>
          </a:p>
        </p:txBody>
      </p:sp>
    </p:spTree>
    <p:extLst>
      <p:ext uri="{BB962C8B-B14F-4D97-AF65-F5344CB8AC3E}">
        <p14:creationId xmlns:p14="http://schemas.microsoft.com/office/powerpoint/2010/main" val="1439884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chemeClr val="bg2">
                <a:lumMod val="75000"/>
              </a:schemeClr>
            </a:gs>
            <a:gs pos="67000">
              <a:schemeClr val="bg2">
                <a:lumMod val="75000"/>
              </a:schemeClr>
            </a:gs>
            <a:gs pos="75000">
              <a:schemeClr val="bg2"/>
            </a:gs>
            <a:gs pos="100000">
              <a:schemeClr val="bg2">
                <a:lumMod val="75000"/>
              </a:schemeClr>
            </a:gs>
          </a:gsLst>
          <a:lin ang="5400000" scaled="1"/>
        </a:gradFill>
        <a:effectLst/>
      </p:bgPr>
    </p:bg>
    <p:spTree>
      <p:nvGrpSpPr>
        <p:cNvPr id="1" name=""/>
        <p:cNvGrpSpPr/>
        <p:nvPr/>
      </p:nvGrpSpPr>
      <p:grpSpPr>
        <a:xfrm>
          <a:off x="0" y="0"/>
          <a:ext cx="0" cy="0"/>
          <a:chOff x="0" y="0"/>
          <a:chExt cx="0" cy="0"/>
        </a:xfrm>
      </p:grpSpPr>
      <p:sp>
        <p:nvSpPr>
          <p:cNvPr id="31" name="Rectangle 30"/>
          <p:cNvSpPr/>
          <p:nvPr/>
        </p:nvSpPr>
        <p:spPr>
          <a:xfrm>
            <a:off x="0" y="0"/>
            <a:ext cx="12192000" cy="1423555"/>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285D8A23-1C28-488E-B1E0-4A42E87AA558}"/>
              </a:ext>
            </a:extLst>
          </p:cNvPr>
          <p:cNvSpPr/>
          <p:nvPr/>
        </p:nvSpPr>
        <p:spPr>
          <a:xfrm>
            <a:off x="666043" y="342445"/>
            <a:ext cx="10263213" cy="646331"/>
          </a:xfrm>
          <a:prstGeom prst="rect">
            <a:avLst/>
          </a:prstGeom>
        </p:spPr>
        <p:txBody>
          <a:bodyPr wrap="square">
            <a:spAutoFit/>
          </a:bodyPr>
          <a:lstStyle/>
          <a:p>
            <a:r>
              <a:rPr lang="en-US" sz="3600" b="1" dirty="0">
                <a:solidFill>
                  <a:srgbClr val="FFC000"/>
                </a:solidFill>
                <a:latin typeface="Gill Sans Ultra Bold" panose="020B0A02020104020203" pitchFamily="34" charset="0"/>
              </a:rPr>
              <a:t>The Pathway (Phases) to Burnout</a:t>
            </a:r>
            <a:endParaRPr lang="en-US" sz="2800" dirty="0"/>
          </a:p>
        </p:txBody>
      </p:sp>
      <p:sp>
        <p:nvSpPr>
          <p:cNvPr id="6" name="Rectangle 5">
            <a:extLst>
              <a:ext uri="{FF2B5EF4-FFF2-40B4-BE49-F238E27FC236}">
                <a16:creationId xmlns:a16="http://schemas.microsoft.com/office/drawing/2014/main" id="{9AE3D6AA-6C6D-429F-9539-09C9CE712051}"/>
              </a:ext>
            </a:extLst>
          </p:cNvPr>
          <p:cNvSpPr/>
          <p:nvPr/>
        </p:nvSpPr>
        <p:spPr>
          <a:xfrm>
            <a:off x="462844" y="1621908"/>
            <a:ext cx="11266312" cy="4893647"/>
          </a:xfrm>
          <a:prstGeom prst="rect">
            <a:avLst/>
          </a:prstGeom>
        </p:spPr>
        <p:txBody>
          <a:bodyPr wrap="square">
            <a:spAutoFit/>
          </a:bodyPr>
          <a:lstStyle/>
          <a:p>
            <a:pPr fontAlgn="base"/>
            <a:r>
              <a:rPr lang="en-US" sz="3200" dirty="0"/>
              <a:t>In response to the stress and frustrations of work... </a:t>
            </a:r>
          </a:p>
          <a:p>
            <a:pPr marL="285750" lvl="0" indent="-285750" fontAlgn="base">
              <a:buFont typeface="Arial" panose="020B0604020202020204" pitchFamily="34" charset="0"/>
              <a:buChar char="•"/>
            </a:pPr>
            <a:r>
              <a:rPr lang="en-US" sz="3200" i="1" dirty="0"/>
              <a:t>Become less caring and committed </a:t>
            </a:r>
          </a:p>
          <a:p>
            <a:pPr marL="285750" lvl="0" indent="-285750" fontAlgn="base">
              <a:buFont typeface="Arial" panose="020B0604020202020204" pitchFamily="34" charset="0"/>
              <a:buChar char="•"/>
            </a:pPr>
            <a:r>
              <a:rPr lang="en-US" sz="3200" i="1" dirty="0"/>
              <a:t>See their clients/patients as adversaries </a:t>
            </a:r>
          </a:p>
          <a:p>
            <a:pPr marL="285750" lvl="0" indent="-285750" fontAlgn="base">
              <a:buFont typeface="Arial" panose="020B0604020202020204" pitchFamily="34" charset="0"/>
              <a:buChar char="•"/>
            </a:pPr>
            <a:r>
              <a:rPr lang="en-US" sz="3200" i="1" dirty="0"/>
              <a:t>Began blaming others for failure </a:t>
            </a:r>
          </a:p>
          <a:p>
            <a:pPr marL="285750" lvl="0" indent="-285750" fontAlgn="base">
              <a:buFont typeface="Arial" panose="020B0604020202020204" pitchFamily="34" charset="0"/>
              <a:buChar char="•"/>
            </a:pPr>
            <a:r>
              <a:rPr lang="en-US" sz="3200" i="1" dirty="0"/>
              <a:t>Limited involvement in their work </a:t>
            </a:r>
          </a:p>
          <a:p>
            <a:pPr marL="285750" lvl="0" indent="-285750" fontAlgn="base">
              <a:buFont typeface="Arial" panose="020B0604020202020204" pitchFamily="34" charset="0"/>
              <a:buChar char="•"/>
            </a:pPr>
            <a:r>
              <a:rPr lang="en-US" sz="3200" i="1" dirty="0"/>
              <a:t>View what was once a "calling" as just a job </a:t>
            </a:r>
          </a:p>
          <a:p>
            <a:pPr marL="285750" lvl="0" indent="-285750" fontAlgn="base">
              <a:buFont typeface="Arial" panose="020B0604020202020204" pitchFamily="34" charset="0"/>
              <a:buChar char="•"/>
            </a:pPr>
            <a:endParaRPr lang="en-US" sz="3200" dirty="0"/>
          </a:p>
          <a:p>
            <a:pPr lvl="0" fontAlgn="base"/>
            <a:r>
              <a:rPr lang="en-US" sz="3200" i="1" dirty="0"/>
              <a:t>What the </a:t>
            </a:r>
            <a:r>
              <a:rPr lang="en-US" sz="3200" i="1" dirty="0" err="1"/>
              <a:t>Cherniss</a:t>
            </a:r>
            <a:r>
              <a:rPr lang="en-US" sz="3200" i="1" dirty="0"/>
              <a:t> Study found: </a:t>
            </a:r>
            <a:br>
              <a:rPr lang="en-US" sz="3200" i="1" dirty="0"/>
            </a:br>
            <a:r>
              <a:rPr lang="en-US" sz="2800" i="1" dirty="0"/>
              <a:t>"Stress does not necessarily cause burnout. People are able to flourish in stressful and demanding jobs </a:t>
            </a:r>
            <a:r>
              <a:rPr lang="en-US" sz="2800" i="1" dirty="0">
                <a:highlight>
                  <a:srgbClr val="FFFF00"/>
                </a:highlight>
              </a:rPr>
              <a:t>if they feel that their work is significant</a:t>
            </a:r>
            <a:r>
              <a:rPr lang="en-US" sz="2800" i="1" dirty="0"/>
              <a:t>."</a:t>
            </a:r>
            <a:endParaRPr lang="en-US" sz="5400" dirty="0"/>
          </a:p>
        </p:txBody>
      </p:sp>
    </p:spTree>
    <p:extLst>
      <p:ext uri="{BB962C8B-B14F-4D97-AF65-F5344CB8AC3E}">
        <p14:creationId xmlns:p14="http://schemas.microsoft.com/office/powerpoint/2010/main" val="1024219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chemeClr val="bg2">
                <a:lumMod val="75000"/>
              </a:schemeClr>
            </a:gs>
            <a:gs pos="67000">
              <a:schemeClr val="bg2">
                <a:lumMod val="75000"/>
              </a:schemeClr>
            </a:gs>
            <a:gs pos="75000">
              <a:schemeClr val="bg2"/>
            </a:gs>
            <a:gs pos="100000">
              <a:schemeClr val="bg2">
                <a:lumMod val="75000"/>
              </a:schemeClr>
            </a:gs>
          </a:gsLst>
          <a:lin ang="5400000" scaled="1"/>
        </a:gradFill>
        <a:effectLst/>
      </p:bgPr>
    </p:bg>
    <p:spTree>
      <p:nvGrpSpPr>
        <p:cNvPr id="1" name=""/>
        <p:cNvGrpSpPr/>
        <p:nvPr/>
      </p:nvGrpSpPr>
      <p:grpSpPr>
        <a:xfrm>
          <a:off x="0" y="0"/>
          <a:ext cx="0" cy="0"/>
          <a:chOff x="0" y="0"/>
          <a:chExt cx="0" cy="0"/>
        </a:xfrm>
      </p:grpSpPr>
      <p:sp>
        <p:nvSpPr>
          <p:cNvPr id="31" name="Rectangle 30"/>
          <p:cNvSpPr/>
          <p:nvPr/>
        </p:nvSpPr>
        <p:spPr>
          <a:xfrm>
            <a:off x="0" y="0"/>
            <a:ext cx="12192000" cy="1423555"/>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285D8A23-1C28-488E-B1E0-4A42E87AA558}"/>
              </a:ext>
            </a:extLst>
          </p:cNvPr>
          <p:cNvSpPr/>
          <p:nvPr/>
        </p:nvSpPr>
        <p:spPr>
          <a:xfrm>
            <a:off x="666043" y="342445"/>
            <a:ext cx="10263213" cy="646331"/>
          </a:xfrm>
          <a:prstGeom prst="rect">
            <a:avLst/>
          </a:prstGeom>
        </p:spPr>
        <p:txBody>
          <a:bodyPr wrap="square">
            <a:spAutoFit/>
          </a:bodyPr>
          <a:lstStyle/>
          <a:p>
            <a:r>
              <a:rPr lang="en-US" sz="3600" b="1" dirty="0">
                <a:solidFill>
                  <a:srgbClr val="FFC000"/>
                </a:solidFill>
                <a:latin typeface="Gill Sans Ultra Bold" panose="020B0A02020104020203" pitchFamily="34" charset="0"/>
              </a:rPr>
              <a:t>Phases of Burnout</a:t>
            </a:r>
            <a:endParaRPr lang="en-US" sz="2800" dirty="0"/>
          </a:p>
        </p:txBody>
      </p:sp>
      <p:sp>
        <p:nvSpPr>
          <p:cNvPr id="3" name="Rectangle 2">
            <a:extLst>
              <a:ext uri="{FF2B5EF4-FFF2-40B4-BE49-F238E27FC236}">
                <a16:creationId xmlns:a16="http://schemas.microsoft.com/office/drawing/2014/main" id="{516FE163-B5A6-4D52-8071-D6DB281099F7}"/>
              </a:ext>
            </a:extLst>
          </p:cNvPr>
          <p:cNvSpPr/>
          <p:nvPr/>
        </p:nvSpPr>
        <p:spPr>
          <a:xfrm>
            <a:off x="377546" y="1644080"/>
            <a:ext cx="5812426" cy="5878532"/>
          </a:xfrm>
          <a:prstGeom prst="rect">
            <a:avLst/>
          </a:prstGeom>
        </p:spPr>
        <p:txBody>
          <a:bodyPr wrap="square">
            <a:spAutoFit/>
          </a:bodyPr>
          <a:lstStyle/>
          <a:p>
            <a:r>
              <a:rPr lang="en-US" sz="2800" dirty="0">
                <a:solidFill>
                  <a:srgbClr val="212529"/>
                </a:solidFill>
                <a:latin typeface="Roboto"/>
              </a:rPr>
              <a:t>12-stage Model of Burnout developed by psychologists Herbert </a:t>
            </a:r>
            <a:r>
              <a:rPr lang="en-US" sz="2800" dirty="0" err="1">
                <a:solidFill>
                  <a:srgbClr val="212529"/>
                </a:solidFill>
                <a:latin typeface="Roboto"/>
              </a:rPr>
              <a:t>Freudenberger</a:t>
            </a:r>
            <a:r>
              <a:rPr lang="en-US" sz="2800" dirty="0">
                <a:solidFill>
                  <a:srgbClr val="212529"/>
                </a:solidFill>
                <a:latin typeface="Roboto"/>
              </a:rPr>
              <a:t> and </a:t>
            </a:r>
            <a:br>
              <a:rPr lang="en-US" sz="2800" dirty="0">
                <a:solidFill>
                  <a:srgbClr val="212529"/>
                </a:solidFill>
                <a:latin typeface="Roboto"/>
              </a:rPr>
            </a:br>
            <a:r>
              <a:rPr lang="en-US" sz="2800" dirty="0">
                <a:solidFill>
                  <a:srgbClr val="212529"/>
                </a:solidFill>
                <a:latin typeface="Roboto"/>
              </a:rPr>
              <a:t>Gail North</a:t>
            </a:r>
          </a:p>
          <a:p>
            <a:endParaRPr lang="en-US" sz="3200" dirty="0">
              <a:solidFill>
                <a:srgbClr val="212529"/>
              </a:solidFill>
              <a:latin typeface="Roboto"/>
            </a:endParaRPr>
          </a:p>
          <a:p>
            <a:pPr marL="457200" indent="-457200">
              <a:buFont typeface="Arial" panose="020B0604020202020204" pitchFamily="34" charset="0"/>
              <a:buChar char="•"/>
            </a:pPr>
            <a:r>
              <a:rPr lang="en-US" sz="2400" dirty="0">
                <a:latin typeface="Roboto"/>
              </a:rPr>
              <a:t>Symptoms can be mild to severe</a:t>
            </a:r>
          </a:p>
          <a:p>
            <a:pPr marL="457200" indent="-457200">
              <a:buFont typeface="Arial" panose="020B0604020202020204" pitchFamily="34" charset="0"/>
              <a:buChar char="•"/>
            </a:pPr>
            <a:r>
              <a:rPr lang="en-US" sz="2400" dirty="0">
                <a:latin typeface="Roboto"/>
              </a:rPr>
              <a:t>They don’t necessarily occur in order </a:t>
            </a:r>
          </a:p>
          <a:p>
            <a:pPr marL="457200" indent="-457200">
              <a:buFont typeface="Arial" panose="020B0604020202020204" pitchFamily="34" charset="0"/>
              <a:buChar char="•"/>
            </a:pPr>
            <a:r>
              <a:rPr lang="en-US" sz="2400" dirty="0">
                <a:latin typeface="Roboto"/>
              </a:rPr>
              <a:t>Want to pay attention even to subtle signs: easier to “cure” it if you catch it early</a:t>
            </a:r>
          </a:p>
          <a:p>
            <a:pPr marL="457200" indent="-457200">
              <a:buFont typeface="Arial" panose="020B0604020202020204" pitchFamily="34" charset="0"/>
              <a:buChar char="•"/>
            </a:pPr>
            <a:r>
              <a:rPr lang="en-US" sz="2400" dirty="0">
                <a:latin typeface="Roboto"/>
              </a:rPr>
              <a:t>If ignored, could turn into bigger problems</a:t>
            </a:r>
          </a:p>
          <a:p>
            <a:endParaRPr lang="en-US" sz="3200" dirty="0">
              <a:solidFill>
                <a:srgbClr val="212529"/>
              </a:solidFill>
              <a:latin typeface="Roboto"/>
            </a:endParaRPr>
          </a:p>
          <a:p>
            <a:endParaRPr lang="en-US" sz="3200" dirty="0"/>
          </a:p>
        </p:txBody>
      </p:sp>
      <p:pic>
        <p:nvPicPr>
          <p:cNvPr id="7" name="Picture 6">
            <a:extLst>
              <a:ext uri="{FF2B5EF4-FFF2-40B4-BE49-F238E27FC236}">
                <a16:creationId xmlns:a16="http://schemas.microsoft.com/office/drawing/2014/main" id="{3C93F6A3-5592-4173-9197-97DC11A6D6F8}"/>
              </a:ext>
            </a:extLst>
          </p:cNvPr>
          <p:cNvPicPr>
            <a:picLocks noChangeAspect="1"/>
          </p:cNvPicPr>
          <p:nvPr/>
        </p:nvPicPr>
        <p:blipFill>
          <a:blip r:embed="rId3"/>
          <a:stretch>
            <a:fillRect/>
          </a:stretch>
        </p:blipFill>
        <p:spPr>
          <a:xfrm rot="248591">
            <a:off x="6774180" y="499092"/>
            <a:ext cx="4555507" cy="6060452"/>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4099826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chemeClr val="bg2">
                <a:lumMod val="75000"/>
              </a:schemeClr>
            </a:gs>
            <a:gs pos="67000">
              <a:schemeClr val="bg2">
                <a:lumMod val="75000"/>
              </a:schemeClr>
            </a:gs>
            <a:gs pos="75000">
              <a:schemeClr val="bg2"/>
            </a:gs>
            <a:gs pos="100000">
              <a:schemeClr val="bg2">
                <a:lumMod val="75000"/>
              </a:schemeClr>
            </a:gs>
          </a:gsLst>
          <a:lin ang="5400000" scaled="1"/>
        </a:gradFill>
        <a:effectLst/>
      </p:bgPr>
    </p:bg>
    <p:spTree>
      <p:nvGrpSpPr>
        <p:cNvPr id="1" name=""/>
        <p:cNvGrpSpPr/>
        <p:nvPr/>
      </p:nvGrpSpPr>
      <p:grpSpPr>
        <a:xfrm>
          <a:off x="0" y="0"/>
          <a:ext cx="0" cy="0"/>
          <a:chOff x="0" y="0"/>
          <a:chExt cx="0" cy="0"/>
        </a:xfrm>
      </p:grpSpPr>
      <p:sp>
        <p:nvSpPr>
          <p:cNvPr id="6" name="Rectangle 5"/>
          <p:cNvSpPr/>
          <p:nvPr/>
        </p:nvSpPr>
        <p:spPr>
          <a:xfrm>
            <a:off x="-19050" y="3886200"/>
            <a:ext cx="12249150" cy="3486150"/>
          </a:xfrm>
          <a:custGeom>
            <a:avLst/>
            <a:gdLst>
              <a:gd name="connsiteX0" fmla="*/ 0 w 12192000"/>
              <a:gd name="connsiteY0" fmla="*/ 0 h 514350"/>
              <a:gd name="connsiteX1" fmla="*/ 12192000 w 12192000"/>
              <a:gd name="connsiteY1" fmla="*/ 0 h 514350"/>
              <a:gd name="connsiteX2" fmla="*/ 12192000 w 12192000"/>
              <a:gd name="connsiteY2" fmla="*/ 514350 h 514350"/>
              <a:gd name="connsiteX3" fmla="*/ 0 w 12192000"/>
              <a:gd name="connsiteY3" fmla="*/ 514350 h 514350"/>
              <a:gd name="connsiteX4" fmla="*/ 0 w 12192000"/>
              <a:gd name="connsiteY4" fmla="*/ 0 h 514350"/>
              <a:gd name="connsiteX0" fmla="*/ 0 w 12211050"/>
              <a:gd name="connsiteY0" fmla="*/ 0 h 1238250"/>
              <a:gd name="connsiteX1" fmla="*/ 12211050 w 12211050"/>
              <a:gd name="connsiteY1" fmla="*/ 723900 h 1238250"/>
              <a:gd name="connsiteX2" fmla="*/ 12211050 w 12211050"/>
              <a:gd name="connsiteY2" fmla="*/ 1238250 h 1238250"/>
              <a:gd name="connsiteX3" fmla="*/ 19050 w 12211050"/>
              <a:gd name="connsiteY3" fmla="*/ 1238250 h 1238250"/>
              <a:gd name="connsiteX4" fmla="*/ 0 w 12211050"/>
              <a:gd name="connsiteY4" fmla="*/ 0 h 1238250"/>
              <a:gd name="connsiteX0" fmla="*/ 0 w 12211050"/>
              <a:gd name="connsiteY0" fmla="*/ 0 h 1238250"/>
              <a:gd name="connsiteX1" fmla="*/ 12211050 w 12211050"/>
              <a:gd name="connsiteY1" fmla="*/ 723900 h 1238250"/>
              <a:gd name="connsiteX2" fmla="*/ 12211050 w 12211050"/>
              <a:gd name="connsiteY2" fmla="*/ 1238250 h 1238250"/>
              <a:gd name="connsiteX3" fmla="*/ 0 w 12211050"/>
              <a:gd name="connsiteY3" fmla="*/ 152400 h 1238250"/>
              <a:gd name="connsiteX4" fmla="*/ 0 w 12211050"/>
              <a:gd name="connsiteY4" fmla="*/ 0 h 1238250"/>
              <a:gd name="connsiteX0" fmla="*/ 0 w 12211050"/>
              <a:gd name="connsiteY0" fmla="*/ 0 h 2209800"/>
              <a:gd name="connsiteX1" fmla="*/ 12211050 w 12211050"/>
              <a:gd name="connsiteY1" fmla="*/ 723900 h 2209800"/>
              <a:gd name="connsiteX2" fmla="*/ 12192000 w 12211050"/>
              <a:gd name="connsiteY2" fmla="*/ 2209800 h 2209800"/>
              <a:gd name="connsiteX3" fmla="*/ 0 w 12211050"/>
              <a:gd name="connsiteY3" fmla="*/ 152400 h 2209800"/>
              <a:gd name="connsiteX4" fmla="*/ 0 w 12211050"/>
              <a:gd name="connsiteY4" fmla="*/ 0 h 2209800"/>
              <a:gd name="connsiteX0" fmla="*/ 0 w 12249150"/>
              <a:gd name="connsiteY0" fmla="*/ 0 h 2209800"/>
              <a:gd name="connsiteX1" fmla="*/ 12249150 w 12249150"/>
              <a:gd name="connsiteY1" fmla="*/ 1333500 h 2209800"/>
              <a:gd name="connsiteX2" fmla="*/ 12192000 w 12249150"/>
              <a:gd name="connsiteY2" fmla="*/ 2209800 h 2209800"/>
              <a:gd name="connsiteX3" fmla="*/ 0 w 12249150"/>
              <a:gd name="connsiteY3" fmla="*/ 152400 h 2209800"/>
              <a:gd name="connsiteX4" fmla="*/ 0 w 12249150"/>
              <a:gd name="connsiteY4" fmla="*/ 0 h 2209800"/>
              <a:gd name="connsiteX0" fmla="*/ 0 w 12249150"/>
              <a:gd name="connsiteY0" fmla="*/ 0 h 2895600"/>
              <a:gd name="connsiteX1" fmla="*/ 12249150 w 12249150"/>
              <a:gd name="connsiteY1" fmla="*/ 2019300 h 2895600"/>
              <a:gd name="connsiteX2" fmla="*/ 12192000 w 12249150"/>
              <a:gd name="connsiteY2" fmla="*/ 2895600 h 2895600"/>
              <a:gd name="connsiteX3" fmla="*/ 0 w 12249150"/>
              <a:gd name="connsiteY3" fmla="*/ 838200 h 2895600"/>
              <a:gd name="connsiteX4" fmla="*/ 0 w 12249150"/>
              <a:gd name="connsiteY4" fmla="*/ 0 h 2895600"/>
              <a:gd name="connsiteX0" fmla="*/ 0 w 12249150"/>
              <a:gd name="connsiteY0" fmla="*/ 0 h 2895600"/>
              <a:gd name="connsiteX1" fmla="*/ 12249150 w 12249150"/>
              <a:gd name="connsiteY1" fmla="*/ 2019300 h 2895600"/>
              <a:gd name="connsiteX2" fmla="*/ 12192000 w 12249150"/>
              <a:gd name="connsiteY2" fmla="*/ 2895600 h 2895600"/>
              <a:gd name="connsiteX3" fmla="*/ 19050 w 12249150"/>
              <a:gd name="connsiteY3" fmla="*/ 209550 h 2895600"/>
              <a:gd name="connsiteX4" fmla="*/ 0 w 12249150"/>
              <a:gd name="connsiteY4" fmla="*/ 0 h 2895600"/>
              <a:gd name="connsiteX0" fmla="*/ 0 w 12249150"/>
              <a:gd name="connsiteY0" fmla="*/ 0 h 3486150"/>
              <a:gd name="connsiteX1" fmla="*/ 12249150 w 12249150"/>
              <a:gd name="connsiteY1" fmla="*/ 2019300 h 3486150"/>
              <a:gd name="connsiteX2" fmla="*/ 12230100 w 12249150"/>
              <a:gd name="connsiteY2" fmla="*/ 3486150 h 3486150"/>
              <a:gd name="connsiteX3" fmla="*/ 19050 w 12249150"/>
              <a:gd name="connsiteY3" fmla="*/ 209550 h 3486150"/>
              <a:gd name="connsiteX4" fmla="*/ 0 w 12249150"/>
              <a:gd name="connsiteY4" fmla="*/ 0 h 3486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49150" h="3486150">
                <a:moveTo>
                  <a:pt x="0" y="0"/>
                </a:moveTo>
                <a:lnTo>
                  <a:pt x="12249150" y="2019300"/>
                </a:lnTo>
                <a:lnTo>
                  <a:pt x="12230100" y="3486150"/>
                </a:lnTo>
                <a:lnTo>
                  <a:pt x="19050" y="209550"/>
                </a:lnTo>
                <a:lnTo>
                  <a:pt x="0" y="0"/>
                </a:ln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834895" y="1780808"/>
            <a:ext cx="1727806" cy="1980266"/>
            <a:chOff x="827810" y="2213954"/>
            <a:chExt cx="2154382" cy="2469171"/>
          </a:xfrm>
        </p:grpSpPr>
        <p:sp>
          <p:nvSpPr>
            <p:cNvPr id="10" name="Rounded Rectangular Callout 9"/>
            <p:cNvSpPr/>
            <p:nvPr/>
          </p:nvSpPr>
          <p:spPr>
            <a:xfrm>
              <a:off x="827810" y="2213954"/>
              <a:ext cx="2154382" cy="2469171"/>
            </a:xfrm>
            <a:custGeom>
              <a:avLst/>
              <a:gdLst>
                <a:gd name="connsiteX0" fmla="*/ 0 w 1962150"/>
                <a:gd name="connsiteY0" fmla="*/ 263530 h 1581150"/>
                <a:gd name="connsiteX1" fmla="*/ 263530 w 1962150"/>
                <a:gd name="connsiteY1" fmla="*/ 0 h 1581150"/>
                <a:gd name="connsiteX2" fmla="*/ 327025 w 1962150"/>
                <a:gd name="connsiteY2" fmla="*/ 0 h 1581150"/>
                <a:gd name="connsiteX3" fmla="*/ 327025 w 1962150"/>
                <a:gd name="connsiteY3" fmla="*/ 0 h 1581150"/>
                <a:gd name="connsiteX4" fmla="*/ 817563 w 1962150"/>
                <a:gd name="connsiteY4" fmla="*/ 0 h 1581150"/>
                <a:gd name="connsiteX5" fmla="*/ 1698620 w 1962150"/>
                <a:gd name="connsiteY5" fmla="*/ 0 h 1581150"/>
                <a:gd name="connsiteX6" fmla="*/ 1962150 w 1962150"/>
                <a:gd name="connsiteY6" fmla="*/ 263530 h 1581150"/>
                <a:gd name="connsiteX7" fmla="*/ 1962150 w 1962150"/>
                <a:gd name="connsiteY7" fmla="*/ 922338 h 1581150"/>
                <a:gd name="connsiteX8" fmla="*/ 1962150 w 1962150"/>
                <a:gd name="connsiteY8" fmla="*/ 922338 h 1581150"/>
                <a:gd name="connsiteX9" fmla="*/ 1962150 w 1962150"/>
                <a:gd name="connsiteY9" fmla="*/ 1317625 h 1581150"/>
                <a:gd name="connsiteX10" fmla="*/ 1962150 w 1962150"/>
                <a:gd name="connsiteY10" fmla="*/ 1317620 h 1581150"/>
                <a:gd name="connsiteX11" fmla="*/ 1698620 w 1962150"/>
                <a:gd name="connsiteY11" fmla="*/ 1581150 h 1581150"/>
                <a:gd name="connsiteX12" fmla="*/ 817563 w 1962150"/>
                <a:gd name="connsiteY12" fmla="*/ 1581150 h 1581150"/>
                <a:gd name="connsiteX13" fmla="*/ 934258 w 1962150"/>
                <a:gd name="connsiteY13" fmla="*/ 1912148 h 1581150"/>
                <a:gd name="connsiteX14" fmla="*/ 327025 w 1962150"/>
                <a:gd name="connsiteY14" fmla="*/ 1581150 h 1581150"/>
                <a:gd name="connsiteX15" fmla="*/ 263530 w 1962150"/>
                <a:gd name="connsiteY15" fmla="*/ 1581150 h 1581150"/>
                <a:gd name="connsiteX16" fmla="*/ 0 w 1962150"/>
                <a:gd name="connsiteY16" fmla="*/ 1317620 h 1581150"/>
                <a:gd name="connsiteX17" fmla="*/ 0 w 1962150"/>
                <a:gd name="connsiteY17" fmla="*/ 1317625 h 1581150"/>
                <a:gd name="connsiteX18" fmla="*/ 0 w 1962150"/>
                <a:gd name="connsiteY18" fmla="*/ 922338 h 1581150"/>
                <a:gd name="connsiteX19" fmla="*/ 0 w 1962150"/>
                <a:gd name="connsiteY19" fmla="*/ 922338 h 1581150"/>
                <a:gd name="connsiteX20" fmla="*/ 0 w 1962150"/>
                <a:gd name="connsiteY20" fmla="*/ 263530 h 1581150"/>
                <a:gd name="connsiteX0" fmla="*/ 0 w 1962150"/>
                <a:gd name="connsiteY0" fmla="*/ 263530 h 1912148"/>
                <a:gd name="connsiteX1" fmla="*/ 263530 w 1962150"/>
                <a:gd name="connsiteY1" fmla="*/ 0 h 1912148"/>
                <a:gd name="connsiteX2" fmla="*/ 327025 w 1962150"/>
                <a:gd name="connsiteY2" fmla="*/ 0 h 1912148"/>
                <a:gd name="connsiteX3" fmla="*/ 327025 w 1962150"/>
                <a:gd name="connsiteY3" fmla="*/ 0 h 1912148"/>
                <a:gd name="connsiteX4" fmla="*/ 817563 w 1962150"/>
                <a:gd name="connsiteY4" fmla="*/ 0 h 1912148"/>
                <a:gd name="connsiteX5" fmla="*/ 1698620 w 1962150"/>
                <a:gd name="connsiteY5" fmla="*/ 0 h 1912148"/>
                <a:gd name="connsiteX6" fmla="*/ 1962150 w 1962150"/>
                <a:gd name="connsiteY6" fmla="*/ 263530 h 1912148"/>
                <a:gd name="connsiteX7" fmla="*/ 1962150 w 1962150"/>
                <a:gd name="connsiteY7" fmla="*/ 922338 h 1912148"/>
                <a:gd name="connsiteX8" fmla="*/ 1962150 w 1962150"/>
                <a:gd name="connsiteY8" fmla="*/ 922338 h 1912148"/>
                <a:gd name="connsiteX9" fmla="*/ 1962150 w 1962150"/>
                <a:gd name="connsiteY9" fmla="*/ 1317625 h 1912148"/>
                <a:gd name="connsiteX10" fmla="*/ 1962150 w 1962150"/>
                <a:gd name="connsiteY10" fmla="*/ 1317620 h 1912148"/>
                <a:gd name="connsiteX11" fmla="*/ 1698620 w 1962150"/>
                <a:gd name="connsiteY11" fmla="*/ 1581150 h 1912148"/>
                <a:gd name="connsiteX12" fmla="*/ 1316327 w 1962150"/>
                <a:gd name="connsiteY12" fmla="*/ 1591541 h 1912148"/>
                <a:gd name="connsiteX13" fmla="*/ 934258 w 1962150"/>
                <a:gd name="connsiteY13" fmla="*/ 1912148 h 1912148"/>
                <a:gd name="connsiteX14" fmla="*/ 327025 w 1962150"/>
                <a:gd name="connsiteY14" fmla="*/ 1581150 h 1912148"/>
                <a:gd name="connsiteX15" fmla="*/ 263530 w 1962150"/>
                <a:gd name="connsiteY15" fmla="*/ 1581150 h 1912148"/>
                <a:gd name="connsiteX16" fmla="*/ 0 w 1962150"/>
                <a:gd name="connsiteY16" fmla="*/ 1317620 h 1912148"/>
                <a:gd name="connsiteX17" fmla="*/ 0 w 1962150"/>
                <a:gd name="connsiteY17" fmla="*/ 1317625 h 1912148"/>
                <a:gd name="connsiteX18" fmla="*/ 0 w 1962150"/>
                <a:gd name="connsiteY18" fmla="*/ 922338 h 1912148"/>
                <a:gd name="connsiteX19" fmla="*/ 0 w 1962150"/>
                <a:gd name="connsiteY19" fmla="*/ 922338 h 1912148"/>
                <a:gd name="connsiteX20" fmla="*/ 0 w 1962150"/>
                <a:gd name="connsiteY20" fmla="*/ 263530 h 1912148"/>
                <a:gd name="connsiteX0" fmla="*/ 0 w 1962150"/>
                <a:gd name="connsiteY0" fmla="*/ 263530 h 1912148"/>
                <a:gd name="connsiteX1" fmla="*/ 263530 w 1962150"/>
                <a:gd name="connsiteY1" fmla="*/ 0 h 1912148"/>
                <a:gd name="connsiteX2" fmla="*/ 327025 w 1962150"/>
                <a:gd name="connsiteY2" fmla="*/ 0 h 1912148"/>
                <a:gd name="connsiteX3" fmla="*/ 327025 w 1962150"/>
                <a:gd name="connsiteY3" fmla="*/ 0 h 1912148"/>
                <a:gd name="connsiteX4" fmla="*/ 817563 w 1962150"/>
                <a:gd name="connsiteY4" fmla="*/ 0 h 1912148"/>
                <a:gd name="connsiteX5" fmla="*/ 1698620 w 1962150"/>
                <a:gd name="connsiteY5" fmla="*/ 0 h 1912148"/>
                <a:gd name="connsiteX6" fmla="*/ 1962150 w 1962150"/>
                <a:gd name="connsiteY6" fmla="*/ 263530 h 1912148"/>
                <a:gd name="connsiteX7" fmla="*/ 1962150 w 1962150"/>
                <a:gd name="connsiteY7" fmla="*/ 922338 h 1912148"/>
                <a:gd name="connsiteX8" fmla="*/ 1962150 w 1962150"/>
                <a:gd name="connsiteY8" fmla="*/ 922338 h 1912148"/>
                <a:gd name="connsiteX9" fmla="*/ 1962150 w 1962150"/>
                <a:gd name="connsiteY9" fmla="*/ 1317625 h 1912148"/>
                <a:gd name="connsiteX10" fmla="*/ 1962150 w 1962150"/>
                <a:gd name="connsiteY10" fmla="*/ 1317620 h 1912148"/>
                <a:gd name="connsiteX11" fmla="*/ 1698620 w 1962150"/>
                <a:gd name="connsiteY11" fmla="*/ 1581150 h 1912148"/>
                <a:gd name="connsiteX12" fmla="*/ 1316327 w 1962150"/>
                <a:gd name="connsiteY12" fmla="*/ 1591541 h 1912148"/>
                <a:gd name="connsiteX13" fmla="*/ 934258 w 1962150"/>
                <a:gd name="connsiteY13" fmla="*/ 1912148 h 1912148"/>
                <a:gd name="connsiteX14" fmla="*/ 846570 w 1962150"/>
                <a:gd name="connsiteY14" fmla="*/ 1612322 h 1912148"/>
                <a:gd name="connsiteX15" fmla="*/ 263530 w 1962150"/>
                <a:gd name="connsiteY15" fmla="*/ 1581150 h 1912148"/>
                <a:gd name="connsiteX16" fmla="*/ 0 w 1962150"/>
                <a:gd name="connsiteY16" fmla="*/ 1317620 h 1912148"/>
                <a:gd name="connsiteX17" fmla="*/ 0 w 1962150"/>
                <a:gd name="connsiteY17" fmla="*/ 1317625 h 1912148"/>
                <a:gd name="connsiteX18" fmla="*/ 0 w 1962150"/>
                <a:gd name="connsiteY18" fmla="*/ 922338 h 1912148"/>
                <a:gd name="connsiteX19" fmla="*/ 0 w 1962150"/>
                <a:gd name="connsiteY19" fmla="*/ 922338 h 1912148"/>
                <a:gd name="connsiteX20" fmla="*/ 0 w 1962150"/>
                <a:gd name="connsiteY20" fmla="*/ 263530 h 1912148"/>
                <a:gd name="connsiteX0" fmla="*/ 0 w 1962150"/>
                <a:gd name="connsiteY0" fmla="*/ 263530 h 1912148"/>
                <a:gd name="connsiteX1" fmla="*/ 263530 w 1962150"/>
                <a:gd name="connsiteY1" fmla="*/ 0 h 1912148"/>
                <a:gd name="connsiteX2" fmla="*/ 327025 w 1962150"/>
                <a:gd name="connsiteY2" fmla="*/ 0 h 1912148"/>
                <a:gd name="connsiteX3" fmla="*/ 327025 w 1962150"/>
                <a:gd name="connsiteY3" fmla="*/ 0 h 1912148"/>
                <a:gd name="connsiteX4" fmla="*/ 817563 w 1962150"/>
                <a:gd name="connsiteY4" fmla="*/ 0 h 1912148"/>
                <a:gd name="connsiteX5" fmla="*/ 1698620 w 1962150"/>
                <a:gd name="connsiteY5" fmla="*/ 0 h 1912148"/>
                <a:gd name="connsiteX6" fmla="*/ 1962150 w 1962150"/>
                <a:gd name="connsiteY6" fmla="*/ 263530 h 1912148"/>
                <a:gd name="connsiteX7" fmla="*/ 1962150 w 1962150"/>
                <a:gd name="connsiteY7" fmla="*/ 922338 h 1912148"/>
                <a:gd name="connsiteX8" fmla="*/ 1962150 w 1962150"/>
                <a:gd name="connsiteY8" fmla="*/ 922338 h 1912148"/>
                <a:gd name="connsiteX9" fmla="*/ 1962150 w 1962150"/>
                <a:gd name="connsiteY9" fmla="*/ 1317625 h 1912148"/>
                <a:gd name="connsiteX10" fmla="*/ 1962150 w 1962150"/>
                <a:gd name="connsiteY10" fmla="*/ 1317620 h 1912148"/>
                <a:gd name="connsiteX11" fmla="*/ 1698620 w 1962150"/>
                <a:gd name="connsiteY11" fmla="*/ 1581150 h 1912148"/>
                <a:gd name="connsiteX12" fmla="*/ 1316327 w 1962150"/>
                <a:gd name="connsiteY12" fmla="*/ 1591541 h 1912148"/>
                <a:gd name="connsiteX13" fmla="*/ 934258 w 1962150"/>
                <a:gd name="connsiteY13" fmla="*/ 1912148 h 1912148"/>
                <a:gd name="connsiteX14" fmla="*/ 836179 w 1962150"/>
                <a:gd name="connsiteY14" fmla="*/ 1581150 h 1912148"/>
                <a:gd name="connsiteX15" fmla="*/ 263530 w 1962150"/>
                <a:gd name="connsiteY15" fmla="*/ 1581150 h 1912148"/>
                <a:gd name="connsiteX16" fmla="*/ 0 w 1962150"/>
                <a:gd name="connsiteY16" fmla="*/ 1317620 h 1912148"/>
                <a:gd name="connsiteX17" fmla="*/ 0 w 1962150"/>
                <a:gd name="connsiteY17" fmla="*/ 1317625 h 1912148"/>
                <a:gd name="connsiteX18" fmla="*/ 0 w 1962150"/>
                <a:gd name="connsiteY18" fmla="*/ 922338 h 1912148"/>
                <a:gd name="connsiteX19" fmla="*/ 0 w 1962150"/>
                <a:gd name="connsiteY19" fmla="*/ 922338 h 1912148"/>
                <a:gd name="connsiteX20" fmla="*/ 0 w 1962150"/>
                <a:gd name="connsiteY20" fmla="*/ 263530 h 1912148"/>
                <a:gd name="connsiteX0" fmla="*/ 0 w 1962150"/>
                <a:gd name="connsiteY0" fmla="*/ 263530 h 1912148"/>
                <a:gd name="connsiteX1" fmla="*/ 263530 w 1962150"/>
                <a:gd name="connsiteY1" fmla="*/ 0 h 1912148"/>
                <a:gd name="connsiteX2" fmla="*/ 327025 w 1962150"/>
                <a:gd name="connsiteY2" fmla="*/ 0 h 1912148"/>
                <a:gd name="connsiteX3" fmla="*/ 327025 w 1962150"/>
                <a:gd name="connsiteY3" fmla="*/ 0 h 1912148"/>
                <a:gd name="connsiteX4" fmla="*/ 817563 w 1962150"/>
                <a:gd name="connsiteY4" fmla="*/ 0 h 1912148"/>
                <a:gd name="connsiteX5" fmla="*/ 1698620 w 1962150"/>
                <a:gd name="connsiteY5" fmla="*/ 0 h 1912148"/>
                <a:gd name="connsiteX6" fmla="*/ 1962150 w 1962150"/>
                <a:gd name="connsiteY6" fmla="*/ 263530 h 1912148"/>
                <a:gd name="connsiteX7" fmla="*/ 1962150 w 1962150"/>
                <a:gd name="connsiteY7" fmla="*/ 922338 h 1912148"/>
                <a:gd name="connsiteX8" fmla="*/ 1962150 w 1962150"/>
                <a:gd name="connsiteY8" fmla="*/ 922338 h 1912148"/>
                <a:gd name="connsiteX9" fmla="*/ 1962150 w 1962150"/>
                <a:gd name="connsiteY9" fmla="*/ 1317625 h 1912148"/>
                <a:gd name="connsiteX10" fmla="*/ 1962150 w 1962150"/>
                <a:gd name="connsiteY10" fmla="*/ 1317620 h 1912148"/>
                <a:gd name="connsiteX11" fmla="*/ 1698620 w 1962150"/>
                <a:gd name="connsiteY11" fmla="*/ 1581150 h 1912148"/>
                <a:gd name="connsiteX12" fmla="*/ 1316327 w 1962150"/>
                <a:gd name="connsiteY12" fmla="*/ 1591541 h 1912148"/>
                <a:gd name="connsiteX13" fmla="*/ 1090122 w 1962150"/>
                <a:gd name="connsiteY13" fmla="*/ 1912148 h 1912148"/>
                <a:gd name="connsiteX14" fmla="*/ 836179 w 1962150"/>
                <a:gd name="connsiteY14" fmla="*/ 1581150 h 1912148"/>
                <a:gd name="connsiteX15" fmla="*/ 263530 w 1962150"/>
                <a:gd name="connsiteY15" fmla="*/ 1581150 h 1912148"/>
                <a:gd name="connsiteX16" fmla="*/ 0 w 1962150"/>
                <a:gd name="connsiteY16" fmla="*/ 1317620 h 1912148"/>
                <a:gd name="connsiteX17" fmla="*/ 0 w 1962150"/>
                <a:gd name="connsiteY17" fmla="*/ 1317625 h 1912148"/>
                <a:gd name="connsiteX18" fmla="*/ 0 w 1962150"/>
                <a:gd name="connsiteY18" fmla="*/ 922338 h 1912148"/>
                <a:gd name="connsiteX19" fmla="*/ 0 w 1962150"/>
                <a:gd name="connsiteY19" fmla="*/ 922338 h 1912148"/>
                <a:gd name="connsiteX20" fmla="*/ 0 w 1962150"/>
                <a:gd name="connsiteY20" fmla="*/ 263530 h 1912148"/>
                <a:gd name="connsiteX0" fmla="*/ 0 w 1962150"/>
                <a:gd name="connsiteY0" fmla="*/ 263530 h 1912148"/>
                <a:gd name="connsiteX1" fmla="*/ 263530 w 1962150"/>
                <a:gd name="connsiteY1" fmla="*/ 0 h 1912148"/>
                <a:gd name="connsiteX2" fmla="*/ 327025 w 1962150"/>
                <a:gd name="connsiteY2" fmla="*/ 0 h 1912148"/>
                <a:gd name="connsiteX3" fmla="*/ 327025 w 1962150"/>
                <a:gd name="connsiteY3" fmla="*/ 0 h 1912148"/>
                <a:gd name="connsiteX4" fmla="*/ 817563 w 1962150"/>
                <a:gd name="connsiteY4" fmla="*/ 0 h 1912148"/>
                <a:gd name="connsiteX5" fmla="*/ 1698620 w 1962150"/>
                <a:gd name="connsiteY5" fmla="*/ 0 h 1912148"/>
                <a:gd name="connsiteX6" fmla="*/ 1962150 w 1962150"/>
                <a:gd name="connsiteY6" fmla="*/ 263530 h 1912148"/>
                <a:gd name="connsiteX7" fmla="*/ 1962150 w 1962150"/>
                <a:gd name="connsiteY7" fmla="*/ 922338 h 1912148"/>
                <a:gd name="connsiteX8" fmla="*/ 1962150 w 1962150"/>
                <a:gd name="connsiteY8" fmla="*/ 922338 h 1912148"/>
                <a:gd name="connsiteX9" fmla="*/ 1962150 w 1962150"/>
                <a:gd name="connsiteY9" fmla="*/ 1317625 h 1912148"/>
                <a:gd name="connsiteX10" fmla="*/ 1962150 w 1962150"/>
                <a:gd name="connsiteY10" fmla="*/ 1317620 h 1912148"/>
                <a:gd name="connsiteX11" fmla="*/ 1698620 w 1962150"/>
                <a:gd name="connsiteY11" fmla="*/ 1581150 h 1912148"/>
                <a:gd name="connsiteX12" fmla="*/ 1316327 w 1962150"/>
                <a:gd name="connsiteY12" fmla="*/ 1591541 h 1912148"/>
                <a:gd name="connsiteX13" fmla="*/ 1090122 w 1962150"/>
                <a:gd name="connsiteY13" fmla="*/ 1912148 h 1912148"/>
                <a:gd name="connsiteX14" fmla="*/ 721879 w 1962150"/>
                <a:gd name="connsiteY14" fmla="*/ 1581150 h 1912148"/>
                <a:gd name="connsiteX15" fmla="*/ 263530 w 1962150"/>
                <a:gd name="connsiteY15" fmla="*/ 1581150 h 1912148"/>
                <a:gd name="connsiteX16" fmla="*/ 0 w 1962150"/>
                <a:gd name="connsiteY16" fmla="*/ 1317620 h 1912148"/>
                <a:gd name="connsiteX17" fmla="*/ 0 w 1962150"/>
                <a:gd name="connsiteY17" fmla="*/ 1317625 h 1912148"/>
                <a:gd name="connsiteX18" fmla="*/ 0 w 1962150"/>
                <a:gd name="connsiteY18" fmla="*/ 922338 h 1912148"/>
                <a:gd name="connsiteX19" fmla="*/ 0 w 1962150"/>
                <a:gd name="connsiteY19" fmla="*/ 922338 h 1912148"/>
                <a:gd name="connsiteX20" fmla="*/ 0 w 1962150"/>
                <a:gd name="connsiteY20" fmla="*/ 263530 h 1912148"/>
                <a:gd name="connsiteX0" fmla="*/ 0 w 1962150"/>
                <a:gd name="connsiteY0" fmla="*/ 263530 h 1912148"/>
                <a:gd name="connsiteX1" fmla="*/ 263530 w 1962150"/>
                <a:gd name="connsiteY1" fmla="*/ 0 h 1912148"/>
                <a:gd name="connsiteX2" fmla="*/ 327025 w 1962150"/>
                <a:gd name="connsiteY2" fmla="*/ 0 h 1912148"/>
                <a:gd name="connsiteX3" fmla="*/ 327025 w 1962150"/>
                <a:gd name="connsiteY3" fmla="*/ 0 h 1912148"/>
                <a:gd name="connsiteX4" fmla="*/ 817563 w 1962150"/>
                <a:gd name="connsiteY4" fmla="*/ 0 h 1912148"/>
                <a:gd name="connsiteX5" fmla="*/ 1698620 w 1962150"/>
                <a:gd name="connsiteY5" fmla="*/ 0 h 1912148"/>
                <a:gd name="connsiteX6" fmla="*/ 1962150 w 1962150"/>
                <a:gd name="connsiteY6" fmla="*/ 263530 h 1912148"/>
                <a:gd name="connsiteX7" fmla="*/ 1962150 w 1962150"/>
                <a:gd name="connsiteY7" fmla="*/ 922338 h 1912148"/>
                <a:gd name="connsiteX8" fmla="*/ 1962150 w 1962150"/>
                <a:gd name="connsiteY8" fmla="*/ 922338 h 1912148"/>
                <a:gd name="connsiteX9" fmla="*/ 1962150 w 1962150"/>
                <a:gd name="connsiteY9" fmla="*/ 1317625 h 1912148"/>
                <a:gd name="connsiteX10" fmla="*/ 1962150 w 1962150"/>
                <a:gd name="connsiteY10" fmla="*/ 1317620 h 1912148"/>
                <a:gd name="connsiteX11" fmla="*/ 1698620 w 1962150"/>
                <a:gd name="connsiteY11" fmla="*/ 1581150 h 1912148"/>
                <a:gd name="connsiteX12" fmla="*/ 1212418 w 1962150"/>
                <a:gd name="connsiteY12" fmla="*/ 1601931 h 1912148"/>
                <a:gd name="connsiteX13" fmla="*/ 1090122 w 1962150"/>
                <a:gd name="connsiteY13" fmla="*/ 1912148 h 1912148"/>
                <a:gd name="connsiteX14" fmla="*/ 721879 w 1962150"/>
                <a:gd name="connsiteY14" fmla="*/ 1581150 h 1912148"/>
                <a:gd name="connsiteX15" fmla="*/ 263530 w 1962150"/>
                <a:gd name="connsiteY15" fmla="*/ 1581150 h 1912148"/>
                <a:gd name="connsiteX16" fmla="*/ 0 w 1962150"/>
                <a:gd name="connsiteY16" fmla="*/ 1317620 h 1912148"/>
                <a:gd name="connsiteX17" fmla="*/ 0 w 1962150"/>
                <a:gd name="connsiteY17" fmla="*/ 1317625 h 1912148"/>
                <a:gd name="connsiteX18" fmla="*/ 0 w 1962150"/>
                <a:gd name="connsiteY18" fmla="*/ 922338 h 1912148"/>
                <a:gd name="connsiteX19" fmla="*/ 0 w 1962150"/>
                <a:gd name="connsiteY19" fmla="*/ 922338 h 1912148"/>
                <a:gd name="connsiteX20" fmla="*/ 0 w 1962150"/>
                <a:gd name="connsiteY20" fmla="*/ 263530 h 1912148"/>
                <a:gd name="connsiteX0" fmla="*/ 0 w 1962150"/>
                <a:gd name="connsiteY0" fmla="*/ 263530 h 1891366"/>
                <a:gd name="connsiteX1" fmla="*/ 263530 w 1962150"/>
                <a:gd name="connsiteY1" fmla="*/ 0 h 1891366"/>
                <a:gd name="connsiteX2" fmla="*/ 327025 w 1962150"/>
                <a:gd name="connsiteY2" fmla="*/ 0 h 1891366"/>
                <a:gd name="connsiteX3" fmla="*/ 327025 w 1962150"/>
                <a:gd name="connsiteY3" fmla="*/ 0 h 1891366"/>
                <a:gd name="connsiteX4" fmla="*/ 817563 w 1962150"/>
                <a:gd name="connsiteY4" fmla="*/ 0 h 1891366"/>
                <a:gd name="connsiteX5" fmla="*/ 1698620 w 1962150"/>
                <a:gd name="connsiteY5" fmla="*/ 0 h 1891366"/>
                <a:gd name="connsiteX6" fmla="*/ 1962150 w 1962150"/>
                <a:gd name="connsiteY6" fmla="*/ 263530 h 1891366"/>
                <a:gd name="connsiteX7" fmla="*/ 1962150 w 1962150"/>
                <a:gd name="connsiteY7" fmla="*/ 922338 h 1891366"/>
                <a:gd name="connsiteX8" fmla="*/ 1962150 w 1962150"/>
                <a:gd name="connsiteY8" fmla="*/ 922338 h 1891366"/>
                <a:gd name="connsiteX9" fmla="*/ 1962150 w 1962150"/>
                <a:gd name="connsiteY9" fmla="*/ 1317625 h 1891366"/>
                <a:gd name="connsiteX10" fmla="*/ 1962150 w 1962150"/>
                <a:gd name="connsiteY10" fmla="*/ 1317620 h 1891366"/>
                <a:gd name="connsiteX11" fmla="*/ 1698620 w 1962150"/>
                <a:gd name="connsiteY11" fmla="*/ 1581150 h 1891366"/>
                <a:gd name="connsiteX12" fmla="*/ 1212418 w 1962150"/>
                <a:gd name="connsiteY12" fmla="*/ 1601931 h 1891366"/>
                <a:gd name="connsiteX13" fmla="*/ 975822 w 1962150"/>
                <a:gd name="connsiteY13" fmla="*/ 1891366 h 1891366"/>
                <a:gd name="connsiteX14" fmla="*/ 721879 w 1962150"/>
                <a:gd name="connsiteY14" fmla="*/ 1581150 h 1891366"/>
                <a:gd name="connsiteX15" fmla="*/ 263530 w 1962150"/>
                <a:gd name="connsiteY15" fmla="*/ 1581150 h 1891366"/>
                <a:gd name="connsiteX16" fmla="*/ 0 w 1962150"/>
                <a:gd name="connsiteY16" fmla="*/ 1317620 h 1891366"/>
                <a:gd name="connsiteX17" fmla="*/ 0 w 1962150"/>
                <a:gd name="connsiteY17" fmla="*/ 1317625 h 1891366"/>
                <a:gd name="connsiteX18" fmla="*/ 0 w 1962150"/>
                <a:gd name="connsiteY18" fmla="*/ 922338 h 1891366"/>
                <a:gd name="connsiteX19" fmla="*/ 0 w 1962150"/>
                <a:gd name="connsiteY19" fmla="*/ 922338 h 1891366"/>
                <a:gd name="connsiteX20" fmla="*/ 0 w 1962150"/>
                <a:gd name="connsiteY20" fmla="*/ 263530 h 1891366"/>
                <a:gd name="connsiteX0" fmla="*/ 0 w 1962150"/>
                <a:gd name="connsiteY0" fmla="*/ 263530 h 1891366"/>
                <a:gd name="connsiteX1" fmla="*/ 263530 w 1962150"/>
                <a:gd name="connsiteY1" fmla="*/ 0 h 1891366"/>
                <a:gd name="connsiteX2" fmla="*/ 327025 w 1962150"/>
                <a:gd name="connsiteY2" fmla="*/ 0 h 1891366"/>
                <a:gd name="connsiteX3" fmla="*/ 327025 w 1962150"/>
                <a:gd name="connsiteY3" fmla="*/ 0 h 1891366"/>
                <a:gd name="connsiteX4" fmla="*/ 817563 w 1962150"/>
                <a:gd name="connsiteY4" fmla="*/ 0 h 1891366"/>
                <a:gd name="connsiteX5" fmla="*/ 1698620 w 1962150"/>
                <a:gd name="connsiteY5" fmla="*/ 0 h 1891366"/>
                <a:gd name="connsiteX6" fmla="*/ 1962150 w 1962150"/>
                <a:gd name="connsiteY6" fmla="*/ 263530 h 1891366"/>
                <a:gd name="connsiteX7" fmla="*/ 1962150 w 1962150"/>
                <a:gd name="connsiteY7" fmla="*/ 922338 h 1891366"/>
                <a:gd name="connsiteX8" fmla="*/ 1962150 w 1962150"/>
                <a:gd name="connsiteY8" fmla="*/ 922338 h 1891366"/>
                <a:gd name="connsiteX9" fmla="*/ 1962150 w 1962150"/>
                <a:gd name="connsiteY9" fmla="*/ 1317625 h 1891366"/>
                <a:gd name="connsiteX10" fmla="*/ 1962150 w 1962150"/>
                <a:gd name="connsiteY10" fmla="*/ 1317620 h 1891366"/>
                <a:gd name="connsiteX11" fmla="*/ 1698620 w 1962150"/>
                <a:gd name="connsiteY11" fmla="*/ 1581150 h 1891366"/>
                <a:gd name="connsiteX12" fmla="*/ 1212418 w 1962150"/>
                <a:gd name="connsiteY12" fmla="*/ 1581876 h 1891366"/>
                <a:gd name="connsiteX13" fmla="*/ 975822 w 1962150"/>
                <a:gd name="connsiteY13" fmla="*/ 1891366 h 1891366"/>
                <a:gd name="connsiteX14" fmla="*/ 721879 w 1962150"/>
                <a:gd name="connsiteY14" fmla="*/ 1581150 h 1891366"/>
                <a:gd name="connsiteX15" fmla="*/ 263530 w 1962150"/>
                <a:gd name="connsiteY15" fmla="*/ 1581150 h 1891366"/>
                <a:gd name="connsiteX16" fmla="*/ 0 w 1962150"/>
                <a:gd name="connsiteY16" fmla="*/ 1317620 h 1891366"/>
                <a:gd name="connsiteX17" fmla="*/ 0 w 1962150"/>
                <a:gd name="connsiteY17" fmla="*/ 1317625 h 1891366"/>
                <a:gd name="connsiteX18" fmla="*/ 0 w 1962150"/>
                <a:gd name="connsiteY18" fmla="*/ 922338 h 1891366"/>
                <a:gd name="connsiteX19" fmla="*/ 0 w 1962150"/>
                <a:gd name="connsiteY19" fmla="*/ 922338 h 1891366"/>
                <a:gd name="connsiteX20" fmla="*/ 0 w 1962150"/>
                <a:gd name="connsiteY20" fmla="*/ 263530 h 1891366"/>
                <a:gd name="connsiteX0" fmla="*/ 0 w 1962150"/>
                <a:gd name="connsiteY0" fmla="*/ 263530 h 1891366"/>
                <a:gd name="connsiteX1" fmla="*/ 263530 w 1962150"/>
                <a:gd name="connsiteY1" fmla="*/ 0 h 1891366"/>
                <a:gd name="connsiteX2" fmla="*/ 327025 w 1962150"/>
                <a:gd name="connsiteY2" fmla="*/ 0 h 1891366"/>
                <a:gd name="connsiteX3" fmla="*/ 327025 w 1962150"/>
                <a:gd name="connsiteY3" fmla="*/ 0 h 1891366"/>
                <a:gd name="connsiteX4" fmla="*/ 817563 w 1962150"/>
                <a:gd name="connsiteY4" fmla="*/ 0 h 1891366"/>
                <a:gd name="connsiteX5" fmla="*/ 1698620 w 1962150"/>
                <a:gd name="connsiteY5" fmla="*/ 0 h 1891366"/>
                <a:gd name="connsiteX6" fmla="*/ 1962150 w 1962150"/>
                <a:gd name="connsiteY6" fmla="*/ 263530 h 1891366"/>
                <a:gd name="connsiteX7" fmla="*/ 1962150 w 1962150"/>
                <a:gd name="connsiteY7" fmla="*/ 922338 h 1891366"/>
                <a:gd name="connsiteX8" fmla="*/ 1962150 w 1962150"/>
                <a:gd name="connsiteY8" fmla="*/ 922338 h 1891366"/>
                <a:gd name="connsiteX9" fmla="*/ 1962150 w 1962150"/>
                <a:gd name="connsiteY9" fmla="*/ 1317625 h 1891366"/>
                <a:gd name="connsiteX10" fmla="*/ 1962150 w 1962150"/>
                <a:gd name="connsiteY10" fmla="*/ 1317620 h 1891366"/>
                <a:gd name="connsiteX11" fmla="*/ 1698620 w 1962150"/>
                <a:gd name="connsiteY11" fmla="*/ 1581150 h 1891366"/>
                <a:gd name="connsiteX12" fmla="*/ 1267572 w 1962150"/>
                <a:gd name="connsiteY12" fmla="*/ 1581876 h 1891366"/>
                <a:gd name="connsiteX13" fmla="*/ 975822 w 1962150"/>
                <a:gd name="connsiteY13" fmla="*/ 1891366 h 1891366"/>
                <a:gd name="connsiteX14" fmla="*/ 721879 w 1962150"/>
                <a:gd name="connsiteY14" fmla="*/ 1581150 h 1891366"/>
                <a:gd name="connsiteX15" fmla="*/ 263530 w 1962150"/>
                <a:gd name="connsiteY15" fmla="*/ 1581150 h 1891366"/>
                <a:gd name="connsiteX16" fmla="*/ 0 w 1962150"/>
                <a:gd name="connsiteY16" fmla="*/ 1317620 h 1891366"/>
                <a:gd name="connsiteX17" fmla="*/ 0 w 1962150"/>
                <a:gd name="connsiteY17" fmla="*/ 1317625 h 1891366"/>
                <a:gd name="connsiteX18" fmla="*/ 0 w 1962150"/>
                <a:gd name="connsiteY18" fmla="*/ 922338 h 1891366"/>
                <a:gd name="connsiteX19" fmla="*/ 0 w 1962150"/>
                <a:gd name="connsiteY19" fmla="*/ 922338 h 1891366"/>
                <a:gd name="connsiteX20" fmla="*/ 0 w 1962150"/>
                <a:gd name="connsiteY20" fmla="*/ 263530 h 1891366"/>
                <a:gd name="connsiteX0" fmla="*/ 0 w 1962150"/>
                <a:gd name="connsiteY0" fmla="*/ 263530 h 1886352"/>
                <a:gd name="connsiteX1" fmla="*/ 263530 w 1962150"/>
                <a:gd name="connsiteY1" fmla="*/ 0 h 1886352"/>
                <a:gd name="connsiteX2" fmla="*/ 327025 w 1962150"/>
                <a:gd name="connsiteY2" fmla="*/ 0 h 1886352"/>
                <a:gd name="connsiteX3" fmla="*/ 327025 w 1962150"/>
                <a:gd name="connsiteY3" fmla="*/ 0 h 1886352"/>
                <a:gd name="connsiteX4" fmla="*/ 817563 w 1962150"/>
                <a:gd name="connsiteY4" fmla="*/ 0 h 1886352"/>
                <a:gd name="connsiteX5" fmla="*/ 1698620 w 1962150"/>
                <a:gd name="connsiteY5" fmla="*/ 0 h 1886352"/>
                <a:gd name="connsiteX6" fmla="*/ 1962150 w 1962150"/>
                <a:gd name="connsiteY6" fmla="*/ 263530 h 1886352"/>
                <a:gd name="connsiteX7" fmla="*/ 1962150 w 1962150"/>
                <a:gd name="connsiteY7" fmla="*/ 922338 h 1886352"/>
                <a:gd name="connsiteX8" fmla="*/ 1962150 w 1962150"/>
                <a:gd name="connsiteY8" fmla="*/ 922338 h 1886352"/>
                <a:gd name="connsiteX9" fmla="*/ 1962150 w 1962150"/>
                <a:gd name="connsiteY9" fmla="*/ 1317625 h 1886352"/>
                <a:gd name="connsiteX10" fmla="*/ 1962150 w 1962150"/>
                <a:gd name="connsiteY10" fmla="*/ 1317620 h 1886352"/>
                <a:gd name="connsiteX11" fmla="*/ 1698620 w 1962150"/>
                <a:gd name="connsiteY11" fmla="*/ 1581150 h 1886352"/>
                <a:gd name="connsiteX12" fmla="*/ 1267572 w 1962150"/>
                <a:gd name="connsiteY12" fmla="*/ 1581876 h 1886352"/>
                <a:gd name="connsiteX13" fmla="*/ 1046018 w 1962150"/>
                <a:gd name="connsiteY13" fmla="*/ 1886352 h 1886352"/>
                <a:gd name="connsiteX14" fmla="*/ 721879 w 1962150"/>
                <a:gd name="connsiteY14" fmla="*/ 1581150 h 1886352"/>
                <a:gd name="connsiteX15" fmla="*/ 263530 w 1962150"/>
                <a:gd name="connsiteY15" fmla="*/ 1581150 h 1886352"/>
                <a:gd name="connsiteX16" fmla="*/ 0 w 1962150"/>
                <a:gd name="connsiteY16" fmla="*/ 1317620 h 1886352"/>
                <a:gd name="connsiteX17" fmla="*/ 0 w 1962150"/>
                <a:gd name="connsiteY17" fmla="*/ 1317625 h 1886352"/>
                <a:gd name="connsiteX18" fmla="*/ 0 w 1962150"/>
                <a:gd name="connsiteY18" fmla="*/ 922338 h 1886352"/>
                <a:gd name="connsiteX19" fmla="*/ 0 w 1962150"/>
                <a:gd name="connsiteY19" fmla="*/ 922338 h 1886352"/>
                <a:gd name="connsiteX20" fmla="*/ 0 w 1962150"/>
                <a:gd name="connsiteY20" fmla="*/ 263530 h 1886352"/>
                <a:gd name="connsiteX0" fmla="*/ 0 w 1962150"/>
                <a:gd name="connsiteY0" fmla="*/ 263530 h 1886352"/>
                <a:gd name="connsiteX1" fmla="*/ 263530 w 1962150"/>
                <a:gd name="connsiteY1" fmla="*/ 0 h 1886352"/>
                <a:gd name="connsiteX2" fmla="*/ 327025 w 1962150"/>
                <a:gd name="connsiteY2" fmla="*/ 0 h 1886352"/>
                <a:gd name="connsiteX3" fmla="*/ 327025 w 1962150"/>
                <a:gd name="connsiteY3" fmla="*/ 0 h 1886352"/>
                <a:gd name="connsiteX4" fmla="*/ 817563 w 1962150"/>
                <a:gd name="connsiteY4" fmla="*/ 0 h 1886352"/>
                <a:gd name="connsiteX5" fmla="*/ 1698620 w 1962150"/>
                <a:gd name="connsiteY5" fmla="*/ 0 h 1886352"/>
                <a:gd name="connsiteX6" fmla="*/ 1962150 w 1962150"/>
                <a:gd name="connsiteY6" fmla="*/ 263530 h 1886352"/>
                <a:gd name="connsiteX7" fmla="*/ 1962150 w 1962150"/>
                <a:gd name="connsiteY7" fmla="*/ 922338 h 1886352"/>
                <a:gd name="connsiteX8" fmla="*/ 1962150 w 1962150"/>
                <a:gd name="connsiteY8" fmla="*/ 922338 h 1886352"/>
                <a:gd name="connsiteX9" fmla="*/ 1962150 w 1962150"/>
                <a:gd name="connsiteY9" fmla="*/ 1317625 h 1886352"/>
                <a:gd name="connsiteX10" fmla="*/ 1962150 w 1962150"/>
                <a:gd name="connsiteY10" fmla="*/ 1317620 h 1886352"/>
                <a:gd name="connsiteX11" fmla="*/ 1698620 w 1962150"/>
                <a:gd name="connsiteY11" fmla="*/ 1581150 h 1886352"/>
                <a:gd name="connsiteX12" fmla="*/ 1267572 w 1962150"/>
                <a:gd name="connsiteY12" fmla="*/ 1581876 h 1886352"/>
                <a:gd name="connsiteX13" fmla="*/ 990328 w 1962150"/>
                <a:gd name="connsiteY13" fmla="*/ 1886352 h 1886352"/>
                <a:gd name="connsiteX14" fmla="*/ 721879 w 1962150"/>
                <a:gd name="connsiteY14" fmla="*/ 1581150 h 1886352"/>
                <a:gd name="connsiteX15" fmla="*/ 263530 w 1962150"/>
                <a:gd name="connsiteY15" fmla="*/ 1581150 h 1886352"/>
                <a:gd name="connsiteX16" fmla="*/ 0 w 1962150"/>
                <a:gd name="connsiteY16" fmla="*/ 1317620 h 1886352"/>
                <a:gd name="connsiteX17" fmla="*/ 0 w 1962150"/>
                <a:gd name="connsiteY17" fmla="*/ 1317625 h 1886352"/>
                <a:gd name="connsiteX18" fmla="*/ 0 w 1962150"/>
                <a:gd name="connsiteY18" fmla="*/ 922338 h 1886352"/>
                <a:gd name="connsiteX19" fmla="*/ 0 w 1962150"/>
                <a:gd name="connsiteY19" fmla="*/ 922338 h 1886352"/>
                <a:gd name="connsiteX20" fmla="*/ 0 w 1962150"/>
                <a:gd name="connsiteY20" fmla="*/ 263530 h 1886352"/>
                <a:gd name="connsiteX0" fmla="*/ 0 w 1962150"/>
                <a:gd name="connsiteY0" fmla="*/ 263530 h 1891366"/>
                <a:gd name="connsiteX1" fmla="*/ 263530 w 1962150"/>
                <a:gd name="connsiteY1" fmla="*/ 0 h 1891366"/>
                <a:gd name="connsiteX2" fmla="*/ 327025 w 1962150"/>
                <a:gd name="connsiteY2" fmla="*/ 0 h 1891366"/>
                <a:gd name="connsiteX3" fmla="*/ 327025 w 1962150"/>
                <a:gd name="connsiteY3" fmla="*/ 0 h 1891366"/>
                <a:gd name="connsiteX4" fmla="*/ 817563 w 1962150"/>
                <a:gd name="connsiteY4" fmla="*/ 0 h 1891366"/>
                <a:gd name="connsiteX5" fmla="*/ 1698620 w 1962150"/>
                <a:gd name="connsiteY5" fmla="*/ 0 h 1891366"/>
                <a:gd name="connsiteX6" fmla="*/ 1962150 w 1962150"/>
                <a:gd name="connsiteY6" fmla="*/ 263530 h 1891366"/>
                <a:gd name="connsiteX7" fmla="*/ 1962150 w 1962150"/>
                <a:gd name="connsiteY7" fmla="*/ 922338 h 1891366"/>
                <a:gd name="connsiteX8" fmla="*/ 1962150 w 1962150"/>
                <a:gd name="connsiteY8" fmla="*/ 922338 h 1891366"/>
                <a:gd name="connsiteX9" fmla="*/ 1962150 w 1962150"/>
                <a:gd name="connsiteY9" fmla="*/ 1317625 h 1891366"/>
                <a:gd name="connsiteX10" fmla="*/ 1962150 w 1962150"/>
                <a:gd name="connsiteY10" fmla="*/ 1317620 h 1891366"/>
                <a:gd name="connsiteX11" fmla="*/ 1698620 w 1962150"/>
                <a:gd name="connsiteY11" fmla="*/ 1581150 h 1891366"/>
                <a:gd name="connsiteX12" fmla="*/ 1267572 w 1962150"/>
                <a:gd name="connsiteY12" fmla="*/ 1581876 h 1891366"/>
                <a:gd name="connsiteX13" fmla="*/ 979190 w 1962150"/>
                <a:gd name="connsiteY13" fmla="*/ 1891366 h 1891366"/>
                <a:gd name="connsiteX14" fmla="*/ 721879 w 1962150"/>
                <a:gd name="connsiteY14" fmla="*/ 1581150 h 1891366"/>
                <a:gd name="connsiteX15" fmla="*/ 263530 w 1962150"/>
                <a:gd name="connsiteY15" fmla="*/ 1581150 h 1891366"/>
                <a:gd name="connsiteX16" fmla="*/ 0 w 1962150"/>
                <a:gd name="connsiteY16" fmla="*/ 1317620 h 1891366"/>
                <a:gd name="connsiteX17" fmla="*/ 0 w 1962150"/>
                <a:gd name="connsiteY17" fmla="*/ 1317625 h 1891366"/>
                <a:gd name="connsiteX18" fmla="*/ 0 w 1962150"/>
                <a:gd name="connsiteY18" fmla="*/ 922338 h 1891366"/>
                <a:gd name="connsiteX19" fmla="*/ 0 w 1962150"/>
                <a:gd name="connsiteY19" fmla="*/ 922338 h 1891366"/>
                <a:gd name="connsiteX20" fmla="*/ 0 w 1962150"/>
                <a:gd name="connsiteY20" fmla="*/ 263530 h 1891366"/>
                <a:gd name="connsiteX0" fmla="*/ 0 w 1962150"/>
                <a:gd name="connsiteY0" fmla="*/ 263530 h 1891366"/>
                <a:gd name="connsiteX1" fmla="*/ 263530 w 1962150"/>
                <a:gd name="connsiteY1" fmla="*/ 0 h 1891366"/>
                <a:gd name="connsiteX2" fmla="*/ 327025 w 1962150"/>
                <a:gd name="connsiteY2" fmla="*/ 0 h 1891366"/>
                <a:gd name="connsiteX3" fmla="*/ 327025 w 1962150"/>
                <a:gd name="connsiteY3" fmla="*/ 0 h 1891366"/>
                <a:gd name="connsiteX4" fmla="*/ 817563 w 1962150"/>
                <a:gd name="connsiteY4" fmla="*/ 0 h 1891366"/>
                <a:gd name="connsiteX5" fmla="*/ 1698620 w 1962150"/>
                <a:gd name="connsiteY5" fmla="*/ 0 h 1891366"/>
                <a:gd name="connsiteX6" fmla="*/ 1962150 w 1962150"/>
                <a:gd name="connsiteY6" fmla="*/ 263530 h 1891366"/>
                <a:gd name="connsiteX7" fmla="*/ 1962150 w 1962150"/>
                <a:gd name="connsiteY7" fmla="*/ 922338 h 1891366"/>
                <a:gd name="connsiteX8" fmla="*/ 1962150 w 1962150"/>
                <a:gd name="connsiteY8" fmla="*/ 922338 h 1891366"/>
                <a:gd name="connsiteX9" fmla="*/ 1962150 w 1962150"/>
                <a:gd name="connsiteY9" fmla="*/ 1317625 h 1891366"/>
                <a:gd name="connsiteX10" fmla="*/ 1962150 w 1962150"/>
                <a:gd name="connsiteY10" fmla="*/ 1317620 h 1891366"/>
                <a:gd name="connsiteX11" fmla="*/ 1698620 w 1962150"/>
                <a:gd name="connsiteY11" fmla="*/ 1581150 h 1891366"/>
                <a:gd name="connsiteX12" fmla="*/ 1161761 w 1962150"/>
                <a:gd name="connsiteY12" fmla="*/ 1576862 h 1891366"/>
                <a:gd name="connsiteX13" fmla="*/ 979190 w 1962150"/>
                <a:gd name="connsiteY13" fmla="*/ 1891366 h 1891366"/>
                <a:gd name="connsiteX14" fmla="*/ 721879 w 1962150"/>
                <a:gd name="connsiteY14" fmla="*/ 1581150 h 1891366"/>
                <a:gd name="connsiteX15" fmla="*/ 263530 w 1962150"/>
                <a:gd name="connsiteY15" fmla="*/ 1581150 h 1891366"/>
                <a:gd name="connsiteX16" fmla="*/ 0 w 1962150"/>
                <a:gd name="connsiteY16" fmla="*/ 1317620 h 1891366"/>
                <a:gd name="connsiteX17" fmla="*/ 0 w 1962150"/>
                <a:gd name="connsiteY17" fmla="*/ 1317625 h 1891366"/>
                <a:gd name="connsiteX18" fmla="*/ 0 w 1962150"/>
                <a:gd name="connsiteY18" fmla="*/ 922338 h 1891366"/>
                <a:gd name="connsiteX19" fmla="*/ 0 w 1962150"/>
                <a:gd name="connsiteY19" fmla="*/ 922338 h 1891366"/>
                <a:gd name="connsiteX20" fmla="*/ 0 w 1962150"/>
                <a:gd name="connsiteY20" fmla="*/ 263530 h 1891366"/>
                <a:gd name="connsiteX0" fmla="*/ 0 w 1962150"/>
                <a:gd name="connsiteY0" fmla="*/ 263530 h 1891366"/>
                <a:gd name="connsiteX1" fmla="*/ 263530 w 1962150"/>
                <a:gd name="connsiteY1" fmla="*/ 0 h 1891366"/>
                <a:gd name="connsiteX2" fmla="*/ 327025 w 1962150"/>
                <a:gd name="connsiteY2" fmla="*/ 0 h 1891366"/>
                <a:gd name="connsiteX3" fmla="*/ 327025 w 1962150"/>
                <a:gd name="connsiteY3" fmla="*/ 0 h 1891366"/>
                <a:gd name="connsiteX4" fmla="*/ 817563 w 1962150"/>
                <a:gd name="connsiteY4" fmla="*/ 0 h 1891366"/>
                <a:gd name="connsiteX5" fmla="*/ 1698620 w 1962150"/>
                <a:gd name="connsiteY5" fmla="*/ 0 h 1891366"/>
                <a:gd name="connsiteX6" fmla="*/ 1962150 w 1962150"/>
                <a:gd name="connsiteY6" fmla="*/ 263530 h 1891366"/>
                <a:gd name="connsiteX7" fmla="*/ 1962150 w 1962150"/>
                <a:gd name="connsiteY7" fmla="*/ 922338 h 1891366"/>
                <a:gd name="connsiteX8" fmla="*/ 1962150 w 1962150"/>
                <a:gd name="connsiteY8" fmla="*/ 922338 h 1891366"/>
                <a:gd name="connsiteX9" fmla="*/ 1962150 w 1962150"/>
                <a:gd name="connsiteY9" fmla="*/ 1317625 h 1891366"/>
                <a:gd name="connsiteX10" fmla="*/ 1962150 w 1962150"/>
                <a:gd name="connsiteY10" fmla="*/ 1317620 h 1891366"/>
                <a:gd name="connsiteX11" fmla="*/ 1698620 w 1962150"/>
                <a:gd name="connsiteY11" fmla="*/ 1581150 h 1891366"/>
                <a:gd name="connsiteX12" fmla="*/ 1161761 w 1962150"/>
                <a:gd name="connsiteY12" fmla="*/ 1576862 h 1891366"/>
                <a:gd name="connsiteX13" fmla="*/ 979190 w 1962150"/>
                <a:gd name="connsiteY13" fmla="*/ 1891366 h 1891366"/>
                <a:gd name="connsiteX14" fmla="*/ 822121 w 1962150"/>
                <a:gd name="connsiteY14" fmla="*/ 1576137 h 1891366"/>
                <a:gd name="connsiteX15" fmla="*/ 263530 w 1962150"/>
                <a:gd name="connsiteY15" fmla="*/ 1581150 h 1891366"/>
                <a:gd name="connsiteX16" fmla="*/ 0 w 1962150"/>
                <a:gd name="connsiteY16" fmla="*/ 1317620 h 1891366"/>
                <a:gd name="connsiteX17" fmla="*/ 0 w 1962150"/>
                <a:gd name="connsiteY17" fmla="*/ 1317625 h 1891366"/>
                <a:gd name="connsiteX18" fmla="*/ 0 w 1962150"/>
                <a:gd name="connsiteY18" fmla="*/ 922338 h 1891366"/>
                <a:gd name="connsiteX19" fmla="*/ 0 w 1962150"/>
                <a:gd name="connsiteY19" fmla="*/ 922338 h 1891366"/>
                <a:gd name="connsiteX20" fmla="*/ 0 w 1962150"/>
                <a:gd name="connsiteY20" fmla="*/ 263530 h 1891366"/>
                <a:gd name="connsiteX0" fmla="*/ 0 w 1962150"/>
                <a:gd name="connsiteY0" fmla="*/ 263530 h 1891366"/>
                <a:gd name="connsiteX1" fmla="*/ 263530 w 1962150"/>
                <a:gd name="connsiteY1" fmla="*/ 0 h 1891366"/>
                <a:gd name="connsiteX2" fmla="*/ 327025 w 1962150"/>
                <a:gd name="connsiteY2" fmla="*/ 0 h 1891366"/>
                <a:gd name="connsiteX3" fmla="*/ 327025 w 1962150"/>
                <a:gd name="connsiteY3" fmla="*/ 0 h 1891366"/>
                <a:gd name="connsiteX4" fmla="*/ 817563 w 1962150"/>
                <a:gd name="connsiteY4" fmla="*/ 0 h 1891366"/>
                <a:gd name="connsiteX5" fmla="*/ 1698620 w 1962150"/>
                <a:gd name="connsiteY5" fmla="*/ 0 h 1891366"/>
                <a:gd name="connsiteX6" fmla="*/ 1962150 w 1962150"/>
                <a:gd name="connsiteY6" fmla="*/ 263530 h 1891366"/>
                <a:gd name="connsiteX7" fmla="*/ 1962150 w 1962150"/>
                <a:gd name="connsiteY7" fmla="*/ 922338 h 1891366"/>
                <a:gd name="connsiteX8" fmla="*/ 1962150 w 1962150"/>
                <a:gd name="connsiteY8" fmla="*/ 922338 h 1891366"/>
                <a:gd name="connsiteX9" fmla="*/ 1962150 w 1962150"/>
                <a:gd name="connsiteY9" fmla="*/ 1317625 h 1891366"/>
                <a:gd name="connsiteX10" fmla="*/ 1962150 w 1962150"/>
                <a:gd name="connsiteY10" fmla="*/ 1317620 h 1891366"/>
                <a:gd name="connsiteX11" fmla="*/ 1698620 w 1962150"/>
                <a:gd name="connsiteY11" fmla="*/ 1581150 h 1891366"/>
                <a:gd name="connsiteX12" fmla="*/ 1161761 w 1962150"/>
                <a:gd name="connsiteY12" fmla="*/ 1576862 h 1891366"/>
                <a:gd name="connsiteX13" fmla="*/ 979190 w 1962150"/>
                <a:gd name="connsiteY13" fmla="*/ 1891366 h 1891366"/>
                <a:gd name="connsiteX14" fmla="*/ 822121 w 1962150"/>
                <a:gd name="connsiteY14" fmla="*/ 1581151 h 1891366"/>
                <a:gd name="connsiteX15" fmla="*/ 263530 w 1962150"/>
                <a:gd name="connsiteY15" fmla="*/ 1581150 h 1891366"/>
                <a:gd name="connsiteX16" fmla="*/ 0 w 1962150"/>
                <a:gd name="connsiteY16" fmla="*/ 1317620 h 1891366"/>
                <a:gd name="connsiteX17" fmla="*/ 0 w 1962150"/>
                <a:gd name="connsiteY17" fmla="*/ 1317625 h 1891366"/>
                <a:gd name="connsiteX18" fmla="*/ 0 w 1962150"/>
                <a:gd name="connsiteY18" fmla="*/ 922338 h 1891366"/>
                <a:gd name="connsiteX19" fmla="*/ 0 w 1962150"/>
                <a:gd name="connsiteY19" fmla="*/ 922338 h 1891366"/>
                <a:gd name="connsiteX20" fmla="*/ 0 w 1962150"/>
                <a:gd name="connsiteY20" fmla="*/ 263530 h 1891366"/>
                <a:gd name="connsiteX0" fmla="*/ 0 w 1962150"/>
                <a:gd name="connsiteY0" fmla="*/ 263530 h 2020630"/>
                <a:gd name="connsiteX1" fmla="*/ 263530 w 1962150"/>
                <a:gd name="connsiteY1" fmla="*/ 0 h 2020630"/>
                <a:gd name="connsiteX2" fmla="*/ 327025 w 1962150"/>
                <a:gd name="connsiteY2" fmla="*/ 0 h 2020630"/>
                <a:gd name="connsiteX3" fmla="*/ 327025 w 1962150"/>
                <a:gd name="connsiteY3" fmla="*/ 0 h 2020630"/>
                <a:gd name="connsiteX4" fmla="*/ 817563 w 1962150"/>
                <a:gd name="connsiteY4" fmla="*/ 0 h 2020630"/>
                <a:gd name="connsiteX5" fmla="*/ 1698620 w 1962150"/>
                <a:gd name="connsiteY5" fmla="*/ 0 h 2020630"/>
                <a:gd name="connsiteX6" fmla="*/ 1962150 w 1962150"/>
                <a:gd name="connsiteY6" fmla="*/ 263530 h 2020630"/>
                <a:gd name="connsiteX7" fmla="*/ 1962150 w 1962150"/>
                <a:gd name="connsiteY7" fmla="*/ 922338 h 2020630"/>
                <a:gd name="connsiteX8" fmla="*/ 1962150 w 1962150"/>
                <a:gd name="connsiteY8" fmla="*/ 922338 h 2020630"/>
                <a:gd name="connsiteX9" fmla="*/ 1962150 w 1962150"/>
                <a:gd name="connsiteY9" fmla="*/ 1317625 h 2020630"/>
                <a:gd name="connsiteX10" fmla="*/ 1962150 w 1962150"/>
                <a:gd name="connsiteY10" fmla="*/ 1317620 h 2020630"/>
                <a:gd name="connsiteX11" fmla="*/ 1698620 w 1962150"/>
                <a:gd name="connsiteY11" fmla="*/ 1581150 h 2020630"/>
                <a:gd name="connsiteX12" fmla="*/ 1161761 w 1962150"/>
                <a:gd name="connsiteY12" fmla="*/ 1576862 h 2020630"/>
                <a:gd name="connsiteX13" fmla="*/ 979190 w 1962150"/>
                <a:gd name="connsiteY13" fmla="*/ 2020630 h 2020630"/>
                <a:gd name="connsiteX14" fmla="*/ 822121 w 1962150"/>
                <a:gd name="connsiteY14" fmla="*/ 1581151 h 2020630"/>
                <a:gd name="connsiteX15" fmla="*/ 263530 w 1962150"/>
                <a:gd name="connsiteY15" fmla="*/ 1581150 h 2020630"/>
                <a:gd name="connsiteX16" fmla="*/ 0 w 1962150"/>
                <a:gd name="connsiteY16" fmla="*/ 1317620 h 2020630"/>
                <a:gd name="connsiteX17" fmla="*/ 0 w 1962150"/>
                <a:gd name="connsiteY17" fmla="*/ 1317625 h 2020630"/>
                <a:gd name="connsiteX18" fmla="*/ 0 w 1962150"/>
                <a:gd name="connsiteY18" fmla="*/ 922338 h 2020630"/>
                <a:gd name="connsiteX19" fmla="*/ 0 w 1962150"/>
                <a:gd name="connsiteY19" fmla="*/ 922338 h 2020630"/>
                <a:gd name="connsiteX20" fmla="*/ 0 w 1962150"/>
                <a:gd name="connsiteY20" fmla="*/ 263530 h 2020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962150" h="2020630">
                  <a:moveTo>
                    <a:pt x="0" y="263530"/>
                  </a:moveTo>
                  <a:cubicBezTo>
                    <a:pt x="0" y="117986"/>
                    <a:pt x="117986" y="0"/>
                    <a:pt x="263530" y="0"/>
                  </a:cubicBezTo>
                  <a:lnTo>
                    <a:pt x="327025" y="0"/>
                  </a:lnTo>
                  <a:lnTo>
                    <a:pt x="327025" y="0"/>
                  </a:lnTo>
                  <a:lnTo>
                    <a:pt x="817563" y="0"/>
                  </a:lnTo>
                  <a:lnTo>
                    <a:pt x="1698620" y="0"/>
                  </a:lnTo>
                  <a:cubicBezTo>
                    <a:pt x="1844164" y="0"/>
                    <a:pt x="1962150" y="117986"/>
                    <a:pt x="1962150" y="263530"/>
                  </a:cubicBezTo>
                  <a:lnTo>
                    <a:pt x="1962150" y="922338"/>
                  </a:lnTo>
                  <a:lnTo>
                    <a:pt x="1962150" y="922338"/>
                  </a:lnTo>
                  <a:lnTo>
                    <a:pt x="1962150" y="1317625"/>
                  </a:lnTo>
                  <a:lnTo>
                    <a:pt x="1962150" y="1317620"/>
                  </a:lnTo>
                  <a:cubicBezTo>
                    <a:pt x="1962150" y="1463164"/>
                    <a:pt x="1844164" y="1581150"/>
                    <a:pt x="1698620" y="1581150"/>
                  </a:cubicBezTo>
                  <a:lnTo>
                    <a:pt x="1161761" y="1576862"/>
                  </a:lnTo>
                  <a:lnTo>
                    <a:pt x="979190" y="2020630"/>
                  </a:lnTo>
                  <a:lnTo>
                    <a:pt x="822121" y="1581151"/>
                  </a:lnTo>
                  <a:lnTo>
                    <a:pt x="263530" y="1581150"/>
                  </a:lnTo>
                  <a:cubicBezTo>
                    <a:pt x="117986" y="1581150"/>
                    <a:pt x="0" y="1463164"/>
                    <a:pt x="0" y="1317620"/>
                  </a:cubicBezTo>
                  <a:lnTo>
                    <a:pt x="0" y="1317625"/>
                  </a:lnTo>
                  <a:lnTo>
                    <a:pt x="0" y="922338"/>
                  </a:lnTo>
                  <a:lnTo>
                    <a:pt x="0" y="922338"/>
                  </a:lnTo>
                  <a:lnTo>
                    <a:pt x="0" y="263530"/>
                  </a:lnTo>
                  <a:close/>
                </a:path>
              </a:pathLst>
            </a:custGeom>
            <a:solidFill>
              <a:schemeClr val="bg2">
                <a:lumMod val="50000"/>
              </a:schemeClr>
            </a:solidFill>
            <a:ln>
              <a:noFill/>
            </a:ln>
            <a:effectLst>
              <a:reflection blurRad="114300" stA="29000" endPos="43000" dist="127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a:off x="904010" y="2306783"/>
              <a:ext cx="1995054" cy="1705698"/>
            </a:xfrm>
            <a:prstGeom prst="round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1600" b="1" dirty="0">
                  <a:solidFill>
                    <a:schemeClr val="tx1">
                      <a:lumMod val="75000"/>
                      <a:lumOff val="25000"/>
                    </a:schemeClr>
                  </a:solidFill>
                </a:rPr>
                <a:t>1. The Compulsion to Prove Oneself </a:t>
              </a:r>
              <a:r>
                <a:rPr lang="en-US" sz="1600" i="1" dirty="0">
                  <a:solidFill>
                    <a:schemeClr val="tx1">
                      <a:lumMod val="75000"/>
                      <a:lumOff val="25000"/>
                    </a:schemeClr>
                  </a:solidFill>
                </a:rPr>
                <a:t>(obsessively)</a:t>
              </a:r>
            </a:p>
          </p:txBody>
        </p:sp>
      </p:grpSp>
      <p:grpSp>
        <p:nvGrpSpPr>
          <p:cNvPr id="22" name="Group 21"/>
          <p:cNvGrpSpPr/>
          <p:nvPr/>
        </p:nvGrpSpPr>
        <p:grpSpPr>
          <a:xfrm>
            <a:off x="2866435" y="1900574"/>
            <a:ext cx="2154382" cy="2469171"/>
            <a:chOff x="827810" y="2213954"/>
            <a:chExt cx="2154382" cy="2469171"/>
          </a:xfrm>
        </p:grpSpPr>
        <p:sp>
          <p:nvSpPr>
            <p:cNvPr id="23" name="Rounded Rectangular Callout 9"/>
            <p:cNvSpPr/>
            <p:nvPr/>
          </p:nvSpPr>
          <p:spPr>
            <a:xfrm>
              <a:off x="827810" y="2213954"/>
              <a:ext cx="2154382" cy="2469171"/>
            </a:xfrm>
            <a:custGeom>
              <a:avLst/>
              <a:gdLst>
                <a:gd name="connsiteX0" fmla="*/ 0 w 1962150"/>
                <a:gd name="connsiteY0" fmla="*/ 263530 h 1581150"/>
                <a:gd name="connsiteX1" fmla="*/ 263530 w 1962150"/>
                <a:gd name="connsiteY1" fmla="*/ 0 h 1581150"/>
                <a:gd name="connsiteX2" fmla="*/ 327025 w 1962150"/>
                <a:gd name="connsiteY2" fmla="*/ 0 h 1581150"/>
                <a:gd name="connsiteX3" fmla="*/ 327025 w 1962150"/>
                <a:gd name="connsiteY3" fmla="*/ 0 h 1581150"/>
                <a:gd name="connsiteX4" fmla="*/ 817563 w 1962150"/>
                <a:gd name="connsiteY4" fmla="*/ 0 h 1581150"/>
                <a:gd name="connsiteX5" fmla="*/ 1698620 w 1962150"/>
                <a:gd name="connsiteY5" fmla="*/ 0 h 1581150"/>
                <a:gd name="connsiteX6" fmla="*/ 1962150 w 1962150"/>
                <a:gd name="connsiteY6" fmla="*/ 263530 h 1581150"/>
                <a:gd name="connsiteX7" fmla="*/ 1962150 w 1962150"/>
                <a:gd name="connsiteY7" fmla="*/ 922338 h 1581150"/>
                <a:gd name="connsiteX8" fmla="*/ 1962150 w 1962150"/>
                <a:gd name="connsiteY8" fmla="*/ 922338 h 1581150"/>
                <a:gd name="connsiteX9" fmla="*/ 1962150 w 1962150"/>
                <a:gd name="connsiteY9" fmla="*/ 1317625 h 1581150"/>
                <a:gd name="connsiteX10" fmla="*/ 1962150 w 1962150"/>
                <a:gd name="connsiteY10" fmla="*/ 1317620 h 1581150"/>
                <a:gd name="connsiteX11" fmla="*/ 1698620 w 1962150"/>
                <a:gd name="connsiteY11" fmla="*/ 1581150 h 1581150"/>
                <a:gd name="connsiteX12" fmla="*/ 817563 w 1962150"/>
                <a:gd name="connsiteY12" fmla="*/ 1581150 h 1581150"/>
                <a:gd name="connsiteX13" fmla="*/ 934258 w 1962150"/>
                <a:gd name="connsiteY13" fmla="*/ 1912148 h 1581150"/>
                <a:gd name="connsiteX14" fmla="*/ 327025 w 1962150"/>
                <a:gd name="connsiteY14" fmla="*/ 1581150 h 1581150"/>
                <a:gd name="connsiteX15" fmla="*/ 263530 w 1962150"/>
                <a:gd name="connsiteY15" fmla="*/ 1581150 h 1581150"/>
                <a:gd name="connsiteX16" fmla="*/ 0 w 1962150"/>
                <a:gd name="connsiteY16" fmla="*/ 1317620 h 1581150"/>
                <a:gd name="connsiteX17" fmla="*/ 0 w 1962150"/>
                <a:gd name="connsiteY17" fmla="*/ 1317625 h 1581150"/>
                <a:gd name="connsiteX18" fmla="*/ 0 w 1962150"/>
                <a:gd name="connsiteY18" fmla="*/ 922338 h 1581150"/>
                <a:gd name="connsiteX19" fmla="*/ 0 w 1962150"/>
                <a:gd name="connsiteY19" fmla="*/ 922338 h 1581150"/>
                <a:gd name="connsiteX20" fmla="*/ 0 w 1962150"/>
                <a:gd name="connsiteY20" fmla="*/ 263530 h 1581150"/>
                <a:gd name="connsiteX0" fmla="*/ 0 w 1962150"/>
                <a:gd name="connsiteY0" fmla="*/ 263530 h 1912148"/>
                <a:gd name="connsiteX1" fmla="*/ 263530 w 1962150"/>
                <a:gd name="connsiteY1" fmla="*/ 0 h 1912148"/>
                <a:gd name="connsiteX2" fmla="*/ 327025 w 1962150"/>
                <a:gd name="connsiteY2" fmla="*/ 0 h 1912148"/>
                <a:gd name="connsiteX3" fmla="*/ 327025 w 1962150"/>
                <a:gd name="connsiteY3" fmla="*/ 0 h 1912148"/>
                <a:gd name="connsiteX4" fmla="*/ 817563 w 1962150"/>
                <a:gd name="connsiteY4" fmla="*/ 0 h 1912148"/>
                <a:gd name="connsiteX5" fmla="*/ 1698620 w 1962150"/>
                <a:gd name="connsiteY5" fmla="*/ 0 h 1912148"/>
                <a:gd name="connsiteX6" fmla="*/ 1962150 w 1962150"/>
                <a:gd name="connsiteY6" fmla="*/ 263530 h 1912148"/>
                <a:gd name="connsiteX7" fmla="*/ 1962150 w 1962150"/>
                <a:gd name="connsiteY7" fmla="*/ 922338 h 1912148"/>
                <a:gd name="connsiteX8" fmla="*/ 1962150 w 1962150"/>
                <a:gd name="connsiteY8" fmla="*/ 922338 h 1912148"/>
                <a:gd name="connsiteX9" fmla="*/ 1962150 w 1962150"/>
                <a:gd name="connsiteY9" fmla="*/ 1317625 h 1912148"/>
                <a:gd name="connsiteX10" fmla="*/ 1962150 w 1962150"/>
                <a:gd name="connsiteY10" fmla="*/ 1317620 h 1912148"/>
                <a:gd name="connsiteX11" fmla="*/ 1698620 w 1962150"/>
                <a:gd name="connsiteY11" fmla="*/ 1581150 h 1912148"/>
                <a:gd name="connsiteX12" fmla="*/ 1316327 w 1962150"/>
                <a:gd name="connsiteY12" fmla="*/ 1591541 h 1912148"/>
                <a:gd name="connsiteX13" fmla="*/ 934258 w 1962150"/>
                <a:gd name="connsiteY13" fmla="*/ 1912148 h 1912148"/>
                <a:gd name="connsiteX14" fmla="*/ 327025 w 1962150"/>
                <a:gd name="connsiteY14" fmla="*/ 1581150 h 1912148"/>
                <a:gd name="connsiteX15" fmla="*/ 263530 w 1962150"/>
                <a:gd name="connsiteY15" fmla="*/ 1581150 h 1912148"/>
                <a:gd name="connsiteX16" fmla="*/ 0 w 1962150"/>
                <a:gd name="connsiteY16" fmla="*/ 1317620 h 1912148"/>
                <a:gd name="connsiteX17" fmla="*/ 0 w 1962150"/>
                <a:gd name="connsiteY17" fmla="*/ 1317625 h 1912148"/>
                <a:gd name="connsiteX18" fmla="*/ 0 w 1962150"/>
                <a:gd name="connsiteY18" fmla="*/ 922338 h 1912148"/>
                <a:gd name="connsiteX19" fmla="*/ 0 w 1962150"/>
                <a:gd name="connsiteY19" fmla="*/ 922338 h 1912148"/>
                <a:gd name="connsiteX20" fmla="*/ 0 w 1962150"/>
                <a:gd name="connsiteY20" fmla="*/ 263530 h 1912148"/>
                <a:gd name="connsiteX0" fmla="*/ 0 w 1962150"/>
                <a:gd name="connsiteY0" fmla="*/ 263530 h 1912148"/>
                <a:gd name="connsiteX1" fmla="*/ 263530 w 1962150"/>
                <a:gd name="connsiteY1" fmla="*/ 0 h 1912148"/>
                <a:gd name="connsiteX2" fmla="*/ 327025 w 1962150"/>
                <a:gd name="connsiteY2" fmla="*/ 0 h 1912148"/>
                <a:gd name="connsiteX3" fmla="*/ 327025 w 1962150"/>
                <a:gd name="connsiteY3" fmla="*/ 0 h 1912148"/>
                <a:gd name="connsiteX4" fmla="*/ 817563 w 1962150"/>
                <a:gd name="connsiteY4" fmla="*/ 0 h 1912148"/>
                <a:gd name="connsiteX5" fmla="*/ 1698620 w 1962150"/>
                <a:gd name="connsiteY5" fmla="*/ 0 h 1912148"/>
                <a:gd name="connsiteX6" fmla="*/ 1962150 w 1962150"/>
                <a:gd name="connsiteY6" fmla="*/ 263530 h 1912148"/>
                <a:gd name="connsiteX7" fmla="*/ 1962150 w 1962150"/>
                <a:gd name="connsiteY7" fmla="*/ 922338 h 1912148"/>
                <a:gd name="connsiteX8" fmla="*/ 1962150 w 1962150"/>
                <a:gd name="connsiteY8" fmla="*/ 922338 h 1912148"/>
                <a:gd name="connsiteX9" fmla="*/ 1962150 w 1962150"/>
                <a:gd name="connsiteY9" fmla="*/ 1317625 h 1912148"/>
                <a:gd name="connsiteX10" fmla="*/ 1962150 w 1962150"/>
                <a:gd name="connsiteY10" fmla="*/ 1317620 h 1912148"/>
                <a:gd name="connsiteX11" fmla="*/ 1698620 w 1962150"/>
                <a:gd name="connsiteY11" fmla="*/ 1581150 h 1912148"/>
                <a:gd name="connsiteX12" fmla="*/ 1316327 w 1962150"/>
                <a:gd name="connsiteY12" fmla="*/ 1591541 h 1912148"/>
                <a:gd name="connsiteX13" fmla="*/ 934258 w 1962150"/>
                <a:gd name="connsiteY13" fmla="*/ 1912148 h 1912148"/>
                <a:gd name="connsiteX14" fmla="*/ 846570 w 1962150"/>
                <a:gd name="connsiteY14" fmla="*/ 1612322 h 1912148"/>
                <a:gd name="connsiteX15" fmla="*/ 263530 w 1962150"/>
                <a:gd name="connsiteY15" fmla="*/ 1581150 h 1912148"/>
                <a:gd name="connsiteX16" fmla="*/ 0 w 1962150"/>
                <a:gd name="connsiteY16" fmla="*/ 1317620 h 1912148"/>
                <a:gd name="connsiteX17" fmla="*/ 0 w 1962150"/>
                <a:gd name="connsiteY17" fmla="*/ 1317625 h 1912148"/>
                <a:gd name="connsiteX18" fmla="*/ 0 w 1962150"/>
                <a:gd name="connsiteY18" fmla="*/ 922338 h 1912148"/>
                <a:gd name="connsiteX19" fmla="*/ 0 w 1962150"/>
                <a:gd name="connsiteY19" fmla="*/ 922338 h 1912148"/>
                <a:gd name="connsiteX20" fmla="*/ 0 w 1962150"/>
                <a:gd name="connsiteY20" fmla="*/ 263530 h 1912148"/>
                <a:gd name="connsiteX0" fmla="*/ 0 w 1962150"/>
                <a:gd name="connsiteY0" fmla="*/ 263530 h 1912148"/>
                <a:gd name="connsiteX1" fmla="*/ 263530 w 1962150"/>
                <a:gd name="connsiteY1" fmla="*/ 0 h 1912148"/>
                <a:gd name="connsiteX2" fmla="*/ 327025 w 1962150"/>
                <a:gd name="connsiteY2" fmla="*/ 0 h 1912148"/>
                <a:gd name="connsiteX3" fmla="*/ 327025 w 1962150"/>
                <a:gd name="connsiteY3" fmla="*/ 0 h 1912148"/>
                <a:gd name="connsiteX4" fmla="*/ 817563 w 1962150"/>
                <a:gd name="connsiteY4" fmla="*/ 0 h 1912148"/>
                <a:gd name="connsiteX5" fmla="*/ 1698620 w 1962150"/>
                <a:gd name="connsiteY5" fmla="*/ 0 h 1912148"/>
                <a:gd name="connsiteX6" fmla="*/ 1962150 w 1962150"/>
                <a:gd name="connsiteY6" fmla="*/ 263530 h 1912148"/>
                <a:gd name="connsiteX7" fmla="*/ 1962150 w 1962150"/>
                <a:gd name="connsiteY7" fmla="*/ 922338 h 1912148"/>
                <a:gd name="connsiteX8" fmla="*/ 1962150 w 1962150"/>
                <a:gd name="connsiteY8" fmla="*/ 922338 h 1912148"/>
                <a:gd name="connsiteX9" fmla="*/ 1962150 w 1962150"/>
                <a:gd name="connsiteY9" fmla="*/ 1317625 h 1912148"/>
                <a:gd name="connsiteX10" fmla="*/ 1962150 w 1962150"/>
                <a:gd name="connsiteY10" fmla="*/ 1317620 h 1912148"/>
                <a:gd name="connsiteX11" fmla="*/ 1698620 w 1962150"/>
                <a:gd name="connsiteY11" fmla="*/ 1581150 h 1912148"/>
                <a:gd name="connsiteX12" fmla="*/ 1316327 w 1962150"/>
                <a:gd name="connsiteY12" fmla="*/ 1591541 h 1912148"/>
                <a:gd name="connsiteX13" fmla="*/ 934258 w 1962150"/>
                <a:gd name="connsiteY13" fmla="*/ 1912148 h 1912148"/>
                <a:gd name="connsiteX14" fmla="*/ 836179 w 1962150"/>
                <a:gd name="connsiteY14" fmla="*/ 1581150 h 1912148"/>
                <a:gd name="connsiteX15" fmla="*/ 263530 w 1962150"/>
                <a:gd name="connsiteY15" fmla="*/ 1581150 h 1912148"/>
                <a:gd name="connsiteX16" fmla="*/ 0 w 1962150"/>
                <a:gd name="connsiteY16" fmla="*/ 1317620 h 1912148"/>
                <a:gd name="connsiteX17" fmla="*/ 0 w 1962150"/>
                <a:gd name="connsiteY17" fmla="*/ 1317625 h 1912148"/>
                <a:gd name="connsiteX18" fmla="*/ 0 w 1962150"/>
                <a:gd name="connsiteY18" fmla="*/ 922338 h 1912148"/>
                <a:gd name="connsiteX19" fmla="*/ 0 w 1962150"/>
                <a:gd name="connsiteY19" fmla="*/ 922338 h 1912148"/>
                <a:gd name="connsiteX20" fmla="*/ 0 w 1962150"/>
                <a:gd name="connsiteY20" fmla="*/ 263530 h 1912148"/>
                <a:gd name="connsiteX0" fmla="*/ 0 w 1962150"/>
                <a:gd name="connsiteY0" fmla="*/ 263530 h 1912148"/>
                <a:gd name="connsiteX1" fmla="*/ 263530 w 1962150"/>
                <a:gd name="connsiteY1" fmla="*/ 0 h 1912148"/>
                <a:gd name="connsiteX2" fmla="*/ 327025 w 1962150"/>
                <a:gd name="connsiteY2" fmla="*/ 0 h 1912148"/>
                <a:gd name="connsiteX3" fmla="*/ 327025 w 1962150"/>
                <a:gd name="connsiteY3" fmla="*/ 0 h 1912148"/>
                <a:gd name="connsiteX4" fmla="*/ 817563 w 1962150"/>
                <a:gd name="connsiteY4" fmla="*/ 0 h 1912148"/>
                <a:gd name="connsiteX5" fmla="*/ 1698620 w 1962150"/>
                <a:gd name="connsiteY5" fmla="*/ 0 h 1912148"/>
                <a:gd name="connsiteX6" fmla="*/ 1962150 w 1962150"/>
                <a:gd name="connsiteY6" fmla="*/ 263530 h 1912148"/>
                <a:gd name="connsiteX7" fmla="*/ 1962150 w 1962150"/>
                <a:gd name="connsiteY7" fmla="*/ 922338 h 1912148"/>
                <a:gd name="connsiteX8" fmla="*/ 1962150 w 1962150"/>
                <a:gd name="connsiteY8" fmla="*/ 922338 h 1912148"/>
                <a:gd name="connsiteX9" fmla="*/ 1962150 w 1962150"/>
                <a:gd name="connsiteY9" fmla="*/ 1317625 h 1912148"/>
                <a:gd name="connsiteX10" fmla="*/ 1962150 w 1962150"/>
                <a:gd name="connsiteY10" fmla="*/ 1317620 h 1912148"/>
                <a:gd name="connsiteX11" fmla="*/ 1698620 w 1962150"/>
                <a:gd name="connsiteY11" fmla="*/ 1581150 h 1912148"/>
                <a:gd name="connsiteX12" fmla="*/ 1316327 w 1962150"/>
                <a:gd name="connsiteY12" fmla="*/ 1591541 h 1912148"/>
                <a:gd name="connsiteX13" fmla="*/ 1090122 w 1962150"/>
                <a:gd name="connsiteY13" fmla="*/ 1912148 h 1912148"/>
                <a:gd name="connsiteX14" fmla="*/ 836179 w 1962150"/>
                <a:gd name="connsiteY14" fmla="*/ 1581150 h 1912148"/>
                <a:gd name="connsiteX15" fmla="*/ 263530 w 1962150"/>
                <a:gd name="connsiteY15" fmla="*/ 1581150 h 1912148"/>
                <a:gd name="connsiteX16" fmla="*/ 0 w 1962150"/>
                <a:gd name="connsiteY16" fmla="*/ 1317620 h 1912148"/>
                <a:gd name="connsiteX17" fmla="*/ 0 w 1962150"/>
                <a:gd name="connsiteY17" fmla="*/ 1317625 h 1912148"/>
                <a:gd name="connsiteX18" fmla="*/ 0 w 1962150"/>
                <a:gd name="connsiteY18" fmla="*/ 922338 h 1912148"/>
                <a:gd name="connsiteX19" fmla="*/ 0 w 1962150"/>
                <a:gd name="connsiteY19" fmla="*/ 922338 h 1912148"/>
                <a:gd name="connsiteX20" fmla="*/ 0 w 1962150"/>
                <a:gd name="connsiteY20" fmla="*/ 263530 h 1912148"/>
                <a:gd name="connsiteX0" fmla="*/ 0 w 1962150"/>
                <a:gd name="connsiteY0" fmla="*/ 263530 h 1912148"/>
                <a:gd name="connsiteX1" fmla="*/ 263530 w 1962150"/>
                <a:gd name="connsiteY1" fmla="*/ 0 h 1912148"/>
                <a:gd name="connsiteX2" fmla="*/ 327025 w 1962150"/>
                <a:gd name="connsiteY2" fmla="*/ 0 h 1912148"/>
                <a:gd name="connsiteX3" fmla="*/ 327025 w 1962150"/>
                <a:gd name="connsiteY3" fmla="*/ 0 h 1912148"/>
                <a:gd name="connsiteX4" fmla="*/ 817563 w 1962150"/>
                <a:gd name="connsiteY4" fmla="*/ 0 h 1912148"/>
                <a:gd name="connsiteX5" fmla="*/ 1698620 w 1962150"/>
                <a:gd name="connsiteY5" fmla="*/ 0 h 1912148"/>
                <a:gd name="connsiteX6" fmla="*/ 1962150 w 1962150"/>
                <a:gd name="connsiteY6" fmla="*/ 263530 h 1912148"/>
                <a:gd name="connsiteX7" fmla="*/ 1962150 w 1962150"/>
                <a:gd name="connsiteY7" fmla="*/ 922338 h 1912148"/>
                <a:gd name="connsiteX8" fmla="*/ 1962150 w 1962150"/>
                <a:gd name="connsiteY8" fmla="*/ 922338 h 1912148"/>
                <a:gd name="connsiteX9" fmla="*/ 1962150 w 1962150"/>
                <a:gd name="connsiteY9" fmla="*/ 1317625 h 1912148"/>
                <a:gd name="connsiteX10" fmla="*/ 1962150 w 1962150"/>
                <a:gd name="connsiteY10" fmla="*/ 1317620 h 1912148"/>
                <a:gd name="connsiteX11" fmla="*/ 1698620 w 1962150"/>
                <a:gd name="connsiteY11" fmla="*/ 1581150 h 1912148"/>
                <a:gd name="connsiteX12" fmla="*/ 1316327 w 1962150"/>
                <a:gd name="connsiteY12" fmla="*/ 1591541 h 1912148"/>
                <a:gd name="connsiteX13" fmla="*/ 1090122 w 1962150"/>
                <a:gd name="connsiteY13" fmla="*/ 1912148 h 1912148"/>
                <a:gd name="connsiteX14" fmla="*/ 721879 w 1962150"/>
                <a:gd name="connsiteY14" fmla="*/ 1581150 h 1912148"/>
                <a:gd name="connsiteX15" fmla="*/ 263530 w 1962150"/>
                <a:gd name="connsiteY15" fmla="*/ 1581150 h 1912148"/>
                <a:gd name="connsiteX16" fmla="*/ 0 w 1962150"/>
                <a:gd name="connsiteY16" fmla="*/ 1317620 h 1912148"/>
                <a:gd name="connsiteX17" fmla="*/ 0 w 1962150"/>
                <a:gd name="connsiteY17" fmla="*/ 1317625 h 1912148"/>
                <a:gd name="connsiteX18" fmla="*/ 0 w 1962150"/>
                <a:gd name="connsiteY18" fmla="*/ 922338 h 1912148"/>
                <a:gd name="connsiteX19" fmla="*/ 0 w 1962150"/>
                <a:gd name="connsiteY19" fmla="*/ 922338 h 1912148"/>
                <a:gd name="connsiteX20" fmla="*/ 0 w 1962150"/>
                <a:gd name="connsiteY20" fmla="*/ 263530 h 1912148"/>
                <a:gd name="connsiteX0" fmla="*/ 0 w 1962150"/>
                <a:gd name="connsiteY0" fmla="*/ 263530 h 1912148"/>
                <a:gd name="connsiteX1" fmla="*/ 263530 w 1962150"/>
                <a:gd name="connsiteY1" fmla="*/ 0 h 1912148"/>
                <a:gd name="connsiteX2" fmla="*/ 327025 w 1962150"/>
                <a:gd name="connsiteY2" fmla="*/ 0 h 1912148"/>
                <a:gd name="connsiteX3" fmla="*/ 327025 w 1962150"/>
                <a:gd name="connsiteY3" fmla="*/ 0 h 1912148"/>
                <a:gd name="connsiteX4" fmla="*/ 817563 w 1962150"/>
                <a:gd name="connsiteY4" fmla="*/ 0 h 1912148"/>
                <a:gd name="connsiteX5" fmla="*/ 1698620 w 1962150"/>
                <a:gd name="connsiteY5" fmla="*/ 0 h 1912148"/>
                <a:gd name="connsiteX6" fmla="*/ 1962150 w 1962150"/>
                <a:gd name="connsiteY6" fmla="*/ 263530 h 1912148"/>
                <a:gd name="connsiteX7" fmla="*/ 1962150 w 1962150"/>
                <a:gd name="connsiteY7" fmla="*/ 922338 h 1912148"/>
                <a:gd name="connsiteX8" fmla="*/ 1962150 w 1962150"/>
                <a:gd name="connsiteY8" fmla="*/ 922338 h 1912148"/>
                <a:gd name="connsiteX9" fmla="*/ 1962150 w 1962150"/>
                <a:gd name="connsiteY9" fmla="*/ 1317625 h 1912148"/>
                <a:gd name="connsiteX10" fmla="*/ 1962150 w 1962150"/>
                <a:gd name="connsiteY10" fmla="*/ 1317620 h 1912148"/>
                <a:gd name="connsiteX11" fmla="*/ 1698620 w 1962150"/>
                <a:gd name="connsiteY11" fmla="*/ 1581150 h 1912148"/>
                <a:gd name="connsiteX12" fmla="*/ 1212418 w 1962150"/>
                <a:gd name="connsiteY12" fmla="*/ 1601931 h 1912148"/>
                <a:gd name="connsiteX13" fmla="*/ 1090122 w 1962150"/>
                <a:gd name="connsiteY13" fmla="*/ 1912148 h 1912148"/>
                <a:gd name="connsiteX14" fmla="*/ 721879 w 1962150"/>
                <a:gd name="connsiteY14" fmla="*/ 1581150 h 1912148"/>
                <a:gd name="connsiteX15" fmla="*/ 263530 w 1962150"/>
                <a:gd name="connsiteY15" fmla="*/ 1581150 h 1912148"/>
                <a:gd name="connsiteX16" fmla="*/ 0 w 1962150"/>
                <a:gd name="connsiteY16" fmla="*/ 1317620 h 1912148"/>
                <a:gd name="connsiteX17" fmla="*/ 0 w 1962150"/>
                <a:gd name="connsiteY17" fmla="*/ 1317625 h 1912148"/>
                <a:gd name="connsiteX18" fmla="*/ 0 w 1962150"/>
                <a:gd name="connsiteY18" fmla="*/ 922338 h 1912148"/>
                <a:gd name="connsiteX19" fmla="*/ 0 w 1962150"/>
                <a:gd name="connsiteY19" fmla="*/ 922338 h 1912148"/>
                <a:gd name="connsiteX20" fmla="*/ 0 w 1962150"/>
                <a:gd name="connsiteY20" fmla="*/ 263530 h 1912148"/>
                <a:gd name="connsiteX0" fmla="*/ 0 w 1962150"/>
                <a:gd name="connsiteY0" fmla="*/ 263530 h 1891366"/>
                <a:gd name="connsiteX1" fmla="*/ 263530 w 1962150"/>
                <a:gd name="connsiteY1" fmla="*/ 0 h 1891366"/>
                <a:gd name="connsiteX2" fmla="*/ 327025 w 1962150"/>
                <a:gd name="connsiteY2" fmla="*/ 0 h 1891366"/>
                <a:gd name="connsiteX3" fmla="*/ 327025 w 1962150"/>
                <a:gd name="connsiteY3" fmla="*/ 0 h 1891366"/>
                <a:gd name="connsiteX4" fmla="*/ 817563 w 1962150"/>
                <a:gd name="connsiteY4" fmla="*/ 0 h 1891366"/>
                <a:gd name="connsiteX5" fmla="*/ 1698620 w 1962150"/>
                <a:gd name="connsiteY5" fmla="*/ 0 h 1891366"/>
                <a:gd name="connsiteX6" fmla="*/ 1962150 w 1962150"/>
                <a:gd name="connsiteY6" fmla="*/ 263530 h 1891366"/>
                <a:gd name="connsiteX7" fmla="*/ 1962150 w 1962150"/>
                <a:gd name="connsiteY7" fmla="*/ 922338 h 1891366"/>
                <a:gd name="connsiteX8" fmla="*/ 1962150 w 1962150"/>
                <a:gd name="connsiteY8" fmla="*/ 922338 h 1891366"/>
                <a:gd name="connsiteX9" fmla="*/ 1962150 w 1962150"/>
                <a:gd name="connsiteY9" fmla="*/ 1317625 h 1891366"/>
                <a:gd name="connsiteX10" fmla="*/ 1962150 w 1962150"/>
                <a:gd name="connsiteY10" fmla="*/ 1317620 h 1891366"/>
                <a:gd name="connsiteX11" fmla="*/ 1698620 w 1962150"/>
                <a:gd name="connsiteY11" fmla="*/ 1581150 h 1891366"/>
                <a:gd name="connsiteX12" fmla="*/ 1212418 w 1962150"/>
                <a:gd name="connsiteY12" fmla="*/ 1601931 h 1891366"/>
                <a:gd name="connsiteX13" fmla="*/ 975822 w 1962150"/>
                <a:gd name="connsiteY13" fmla="*/ 1891366 h 1891366"/>
                <a:gd name="connsiteX14" fmla="*/ 721879 w 1962150"/>
                <a:gd name="connsiteY14" fmla="*/ 1581150 h 1891366"/>
                <a:gd name="connsiteX15" fmla="*/ 263530 w 1962150"/>
                <a:gd name="connsiteY15" fmla="*/ 1581150 h 1891366"/>
                <a:gd name="connsiteX16" fmla="*/ 0 w 1962150"/>
                <a:gd name="connsiteY16" fmla="*/ 1317620 h 1891366"/>
                <a:gd name="connsiteX17" fmla="*/ 0 w 1962150"/>
                <a:gd name="connsiteY17" fmla="*/ 1317625 h 1891366"/>
                <a:gd name="connsiteX18" fmla="*/ 0 w 1962150"/>
                <a:gd name="connsiteY18" fmla="*/ 922338 h 1891366"/>
                <a:gd name="connsiteX19" fmla="*/ 0 w 1962150"/>
                <a:gd name="connsiteY19" fmla="*/ 922338 h 1891366"/>
                <a:gd name="connsiteX20" fmla="*/ 0 w 1962150"/>
                <a:gd name="connsiteY20" fmla="*/ 263530 h 1891366"/>
                <a:gd name="connsiteX0" fmla="*/ 0 w 1962150"/>
                <a:gd name="connsiteY0" fmla="*/ 263530 h 1891366"/>
                <a:gd name="connsiteX1" fmla="*/ 263530 w 1962150"/>
                <a:gd name="connsiteY1" fmla="*/ 0 h 1891366"/>
                <a:gd name="connsiteX2" fmla="*/ 327025 w 1962150"/>
                <a:gd name="connsiteY2" fmla="*/ 0 h 1891366"/>
                <a:gd name="connsiteX3" fmla="*/ 327025 w 1962150"/>
                <a:gd name="connsiteY3" fmla="*/ 0 h 1891366"/>
                <a:gd name="connsiteX4" fmla="*/ 817563 w 1962150"/>
                <a:gd name="connsiteY4" fmla="*/ 0 h 1891366"/>
                <a:gd name="connsiteX5" fmla="*/ 1698620 w 1962150"/>
                <a:gd name="connsiteY5" fmla="*/ 0 h 1891366"/>
                <a:gd name="connsiteX6" fmla="*/ 1962150 w 1962150"/>
                <a:gd name="connsiteY6" fmla="*/ 263530 h 1891366"/>
                <a:gd name="connsiteX7" fmla="*/ 1962150 w 1962150"/>
                <a:gd name="connsiteY7" fmla="*/ 922338 h 1891366"/>
                <a:gd name="connsiteX8" fmla="*/ 1962150 w 1962150"/>
                <a:gd name="connsiteY8" fmla="*/ 922338 h 1891366"/>
                <a:gd name="connsiteX9" fmla="*/ 1962150 w 1962150"/>
                <a:gd name="connsiteY9" fmla="*/ 1317625 h 1891366"/>
                <a:gd name="connsiteX10" fmla="*/ 1962150 w 1962150"/>
                <a:gd name="connsiteY10" fmla="*/ 1317620 h 1891366"/>
                <a:gd name="connsiteX11" fmla="*/ 1698620 w 1962150"/>
                <a:gd name="connsiteY11" fmla="*/ 1581150 h 1891366"/>
                <a:gd name="connsiteX12" fmla="*/ 1212418 w 1962150"/>
                <a:gd name="connsiteY12" fmla="*/ 1581876 h 1891366"/>
                <a:gd name="connsiteX13" fmla="*/ 975822 w 1962150"/>
                <a:gd name="connsiteY13" fmla="*/ 1891366 h 1891366"/>
                <a:gd name="connsiteX14" fmla="*/ 721879 w 1962150"/>
                <a:gd name="connsiteY14" fmla="*/ 1581150 h 1891366"/>
                <a:gd name="connsiteX15" fmla="*/ 263530 w 1962150"/>
                <a:gd name="connsiteY15" fmla="*/ 1581150 h 1891366"/>
                <a:gd name="connsiteX16" fmla="*/ 0 w 1962150"/>
                <a:gd name="connsiteY16" fmla="*/ 1317620 h 1891366"/>
                <a:gd name="connsiteX17" fmla="*/ 0 w 1962150"/>
                <a:gd name="connsiteY17" fmla="*/ 1317625 h 1891366"/>
                <a:gd name="connsiteX18" fmla="*/ 0 w 1962150"/>
                <a:gd name="connsiteY18" fmla="*/ 922338 h 1891366"/>
                <a:gd name="connsiteX19" fmla="*/ 0 w 1962150"/>
                <a:gd name="connsiteY19" fmla="*/ 922338 h 1891366"/>
                <a:gd name="connsiteX20" fmla="*/ 0 w 1962150"/>
                <a:gd name="connsiteY20" fmla="*/ 263530 h 1891366"/>
                <a:gd name="connsiteX0" fmla="*/ 0 w 1962150"/>
                <a:gd name="connsiteY0" fmla="*/ 263530 h 1891366"/>
                <a:gd name="connsiteX1" fmla="*/ 263530 w 1962150"/>
                <a:gd name="connsiteY1" fmla="*/ 0 h 1891366"/>
                <a:gd name="connsiteX2" fmla="*/ 327025 w 1962150"/>
                <a:gd name="connsiteY2" fmla="*/ 0 h 1891366"/>
                <a:gd name="connsiteX3" fmla="*/ 327025 w 1962150"/>
                <a:gd name="connsiteY3" fmla="*/ 0 h 1891366"/>
                <a:gd name="connsiteX4" fmla="*/ 817563 w 1962150"/>
                <a:gd name="connsiteY4" fmla="*/ 0 h 1891366"/>
                <a:gd name="connsiteX5" fmla="*/ 1698620 w 1962150"/>
                <a:gd name="connsiteY5" fmla="*/ 0 h 1891366"/>
                <a:gd name="connsiteX6" fmla="*/ 1962150 w 1962150"/>
                <a:gd name="connsiteY6" fmla="*/ 263530 h 1891366"/>
                <a:gd name="connsiteX7" fmla="*/ 1962150 w 1962150"/>
                <a:gd name="connsiteY7" fmla="*/ 922338 h 1891366"/>
                <a:gd name="connsiteX8" fmla="*/ 1962150 w 1962150"/>
                <a:gd name="connsiteY8" fmla="*/ 922338 h 1891366"/>
                <a:gd name="connsiteX9" fmla="*/ 1962150 w 1962150"/>
                <a:gd name="connsiteY9" fmla="*/ 1317625 h 1891366"/>
                <a:gd name="connsiteX10" fmla="*/ 1962150 w 1962150"/>
                <a:gd name="connsiteY10" fmla="*/ 1317620 h 1891366"/>
                <a:gd name="connsiteX11" fmla="*/ 1698620 w 1962150"/>
                <a:gd name="connsiteY11" fmla="*/ 1581150 h 1891366"/>
                <a:gd name="connsiteX12" fmla="*/ 1267572 w 1962150"/>
                <a:gd name="connsiteY12" fmla="*/ 1581876 h 1891366"/>
                <a:gd name="connsiteX13" fmla="*/ 975822 w 1962150"/>
                <a:gd name="connsiteY13" fmla="*/ 1891366 h 1891366"/>
                <a:gd name="connsiteX14" fmla="*/ 721879 w 1962150"/>
                <a:gd name="connsiteY14" fmla="*/ 1581150 h 1891366"/>
                <a:gd name="connsiteX15" fmla="*/ 263530 w 1962150"/>
                <a:gd name="connsiteY15" fmla="*/ 1581150 h 1891366"/>
                <a:gd name="connsiteX16" fmla="*/ 0 w 1962150"/>
                <a:gd name="connsiteY16" fmla="*/ 1317620 h 1891366"/>
                <a:gd name="connsiteX17" fmla="*/ 0 w 1962150"/>
                <a:gd name="connsiteY17" fmla="*/ 1317625 h 1891366"/>
                <a:gd name="connsiteX18" fmla="*/ 0 w 1962150"/>
                <a:gd name="connsiteY18" fmla="*/ 922338 h 1891366"/>
                <a:gd name="connsiteX19" fmla="*/ 0 w 1962150"/>
                <a:gd name="connsiteY19" fmla="*/ 922338 h 1891366"/>
                <a:gd name="connsiteX20" fmla="*/ 0 w 1962150"/>
                <a:gd name="connsiteY20" fmla="*/ 263530 h 1891366"/>
                <a:gd name="connsiteX0" fmla="*/ 0 w 1962150"/>
                <a:gd name="connsiteY0" fmla="*/ 263530 h 1886352"/>
                <a:gd name="connsiteX1" fmla="*/ 263530 w 1962150"/>
                <a:gd name="connsiteY1" fmla="*/ 0 h 1886352"/>
                <a:gd name="connsiteX2" fmla="*/ 327025 w 1962150"/>
                <a:gd name="connsiteY2" fmla="*/ 0 h 1886352"/>
                <a:gd name="connsiteX3" fmla="*/ 327025 w 1962150"/>
                <a:gd name="connsiteY3" fmla="*/ 0 h 1886352"/>
                <a:gd name="connsiteX4" fmla="*/ 817563 w 1962150"/>
                <a:gd name="connsiteY4" fmla="*/ 0 h 1886352"/>
                <a:gd name="connsiteX5" fmla="*/ 1698620 w 1962150"/>
                <a:gd name="connsiteY5" fmla="*/ 0 h 1886352"/>
                <a:gd name="connsiteX6" fmla="*/ 1962150 w 1962150"/>
                <a:gd name="connsiteY6" fmla="*/ 263530 h 1886352"/>
                <a:gd name="connsiteX7" fmla="*/ 1962150 w 1962150"/>
                <a:gd name="connsiteY7" fmla="*/ 922338 h 1886352"/>
                <a:gd name="connsiteX8" fmla="*/ 1962150 w 1962150"/>
                <a:gd name="connsiteY8" fmla="*/ 922338 h 1886352"/>
                <a:gd name="connsiteX9" fmla="*/ 1962150 w 1962150"/>
                <a:gd name="connsiteY9" fmla="*/ 1317625 h 1886352"/>
                <a:gd name="connsiteX10" fmla="*/ 1962150 w 1962150"/>
                <a:gd name="connsiteY10" fmla="*/ 1317620 h 1886352"/>
                <a:gd name="connsiteX11" fmla="*/ 1698620 w 1962150"/>
                <a:gd name="connsiteY11" fmla="*/ 1581150 h 1886352"/>
                <a:gd name="connsiteX12" fmla="*/ 1267572 w 1962150"/>
                <a:gd name="connsiteY12" fmla="*/ 1581876 h 1886352"/>
                <a:gd name="connsiteX13" fmla="*/ 1046018 w 1962150"/>
                <a:gd name="connsiteY13" fmla="*/ 1886352 h 1886352"/>
                <a:gd name="connsiteX14" fmla="*/ 721879 w 1962150"/>
                <a:gd name="connsiteY14" fmla="*/ 1581150 h 1886352"/>
                <a:gd name="connsiteX15" fmla="*/ 263530 w 1962150"/>
                <a:gd name="connsiteY15" fmla="*/ 1581150 h 1886352"/>
                <a:gd name="connsiteX16" fmla="*/ 0 w 1962150"/>
                <a:gd name="connsiteY16" fmla="*/ 1317620 h 1886352"/>
                <a:gd name="connsiteX17" fmla="*/ 0 w 1962150"/>
                <a:gd name="connsiteY17" fmla="*/ 1317625 h 1886352"/>
                <a:gd name="connsiteX18" fmla="*/ 0 w 1962150"/>
                <a:gd name="connsiteY18" fmla="*/ 922338 h 1886352"/>
                <a:gd name="connsiteX19" fmla="*/ 0 w 1962150"/>
                <a:gd name="connsiteY19" fmla="*/ 922338 h 1886352"/>
                <a:gd name="connsiteX20" fmla="*/ 0 w 1962150"/>
                <a:gd name="connsiteY20" fmla="*/ 263530 h 1886352"/>
                <a:gd name="connsiteX0" fmla="*/ 0 w 1962150"/>
                <a:gd name="connsiteY0" fmla="*/ 263530 h 1886352"/>
                <a:gd name="connsiteX1" fmla="*/ 263530 w 1962150"/>
                <a:gd name="connsiteY1" fmla="*/ 0 h 1886352"/>
                <a:gd name="connsiteX2" fmla="*/ 327025 w 1962150"/>
                <a:gd name="connsiteY2" fmla="*/ 0 h 1886352"/>
                <a:gd name="connsiteX3" fmla="*/ 327025 w 1962150"/>
                <a:gd name="connsiteY3" fmla="*/ 0 h 1886352"/>
                <a:gd name="connsiteX4" fmla="*/ 817563 w 1962150"/>
                <a:gd name="connsiteY4" fmla="*/ 0 h 1886352"/>
                <a:gd name="connsiteX5" fmla="*/ 1698620 w 1962150"/>
                <a:gd name="connsiteY5" fmla="*/ 0 h 1886352"/>
                <a:gd name="connsiteX6" fmla="*/ 1962150 w 1962150"/>
                <a:gd name="connsiteY6" fmla="*/ 263530 h 1886352"/>
                <a:gd name="connsiteX7" fmla="*/ 1962150 w 1962150"/>
                <a:gd name="connsiteY7" fmla="*/ 922338 h 1886352"/>
                <a:gd name="connsiteX8" fmla="*/ 1962150 w 1962150"/>
                <a:gd name="connsiteY8" fmla="*/ 922338 h 1886352"/>
                <a:gd name="connsiteX9" fmla="*/ 1962150 w 1962150"/>
                <a:gd name="connsiteY9" fmla="*/ 1317625 h 1886352"/>
                <a:gd name="connsiteX10" fmla="*/ 1962150 w 1962150"/>
                <a:gd name="connsiteY10" fmla="*/ 1317620 h 1886352"/>
                <a:gd name="connsiteX11" fmla="*/ 1698620 w 1962150"/>
                <a:gd name="connsiteY11" fmla="*/ 1581150 h 1886352"/>
                <a:gd name="connsiteX12" fmla="*/ 1267572 w 1962150"/>
                <a:gd name="connsiteY12" fmla="*/ 1581876 h 1886352"/>
                <a:gd name="connsiteX13" fmla="*/ 990328 w 1962150"/>
                <a:gd name="connsiteY13" fmla="*/ 1886352 h 1886352"/>
                <a:gd name="connsiteX14" fmla="*/ 721879 w 1962150"/>
                <a:gd name="connsiteY14" fmla="*/ 1581150 h 1886352"/>
                <a:gd name="connsiteX15" fmla="*/ 263530 w 1962150"/>
                <a:gd name="connsiteY15" fmla="*/ 1581150 h 1886352"/>
                <a:gd name="connsiteX16" fmla="*/ 0 w 1962150"/>
                <a:gd name="connsiteY16" fmla="*/ 1317620 h 1886352"/>
                <a:gd name="connsiteX17" fmla="*/ 0 w 1962150"/>
                <a:gd name="connsiteY17" fmla="*/ 1317625 h 1886352"/>
                <a:gd name="connsiteX18" fmla="*/ 0 w 1962150"/>
                <a:gd name="connsiteY18" fmla="*/ 922338 h 1886352"/>
                <a:gd name="connsiteX19" fmla="*/ 0 w 1962150"/>
                <a:gd name="connsiteY19" fmla="*/ 922338 h 1886352"/>
                <a:gd name="connsiteX20" fmla="*/ 0 w 1962150"/>
                <a:gd name="connsiteY20" fmla="*/ 263530 h 1886352"/>
                <a:gd name="connsiteX0" fmla="*/ 0 w 1962150"/>
                <a:gd name="connsiteY0" fmla="*/ 263530 h 1891366"/>
                <a:gd name="connsiteX1" fmla="*/ 263530 w 1962150"/>
                <a:gd name="connsiteY1" fmla="*/ 0 h 1891366"/>
                <a:gd name="connsiteX2" fmla="*/ 327025 w 1962150"/>
                <a:gd name="connsiteY2" fmla="*/ 0 h 1891366"/>
                <a:gd name="connsiteX3" fmla="*/ 327025 w 1962150"/>
                <a:gd name="connsiteY3" fmla="*/ 0 h 1891366"/>
                <a:gd name="connsiteX4" fmla="*/ 817563 w 1962150"/>
                <a:gd name="connsiteY4" fmla="*/ 0 h 1891366"/>
                <a:gd name="connsiteX5" fmla="*/ 1698620 w 1962150"/>
                <a:gd name="connsiteY5" fmla="*/ 0 h 1891366"/>
                <a:gd name="connsiteX6" fmla="*/ 1962150 w 1962150"/>
                <a:gd name="connsiteY6" fmla="*/ 263530 h 1891366"/>
                <a:gd name="connsiteX7" fmla="*/ 1962150 w 1962150"/>
                <a:gd name="connsiteY7" fmla="*/ 922338 h 1891366"/>
                <a:gd name="connsiteX8" fmla="*/ 1962150 w 1962150"/>
                <a:gd name="connsiteY8" fmla="*/ 922338 h 1891366"/>
                <a:gd name="connsiteX9" fmla="*/ 1962150 w 1962150"/>
                <a:gd name="connsiteY9" fmla="*/ 1317625 h 1891366"/>
                <a:gd name="connsiteX10" fmla="*/ 1962150 w 1962150"/>
                <a:gd name="connsiteY10" fmla="*/ 1317620 h 1891366"/>
                <a:gd name="connsiteX11" fmla="*/ 1698620 w 1962150"/>
                <a:gd name="connsiteY11" fmla="*/ 1581150 h 1891366"/>
                <a:gd name="connsiteX12" fmla="*/ 1267572 w 1962150"/>
                <a:gd name="connsiteY12" fmla="*/ 1581876 h 1891366"/>
                <a:gd name="connsiteX13" fmla="*/ 979190 w 1962150"/>
                <a:gd name="connsiteY13" fmla="*/ 1891366 h 1891366"/>
                <a:gd name="connsiteX14" fmla="*/ 721879 w 1962150"/>
                <a:gd name="connsiteY14" fmla="*/ 1581150 h 1891366"/>
                <a:gd name="connsiteX15" fmla="*/ 263530 w 1962150"/>
                <a:gd name="connsiteY15" fmla="*/ 1581150 h 1891366"/>
                <a:gd name="connsiteX16" fmla="*/ 0 w 1962150"/>
                <a:gd name="connsiteY16" fmla="*/ 1317620 h 1891366"/>
                <a:gd name="connsiteX17" fmla="*/ 0 w 1962150"/>
                <a:gd name="connsiteY17" fmla="*/ 1317625 h 1891366"/>
                <a:gd name="connsiteX18" fmla="*/ 0 w 1962150"/>
                <a:gd name="connsiteY18" fmla="*/ 922338 h 1891366"/>
                <a:gd name="connsiteX19" fmla="*/ 0 w 1962150"/>
                <a:gd name="connsiteY19" fmla="*/ 922338 h 1891366"/>
                <a:gd name="connsiteX20" fmla="*/ 0 w 1962150"/>
                <a:gd name="connsiteY20" fmla="*/ 263530 h 1891366"/>
                <a:gd name="connsiteX0" fmla="*/ 0 w 1962150"/>
                <a:gd name="connsiteY0" fmla="*/ 263530 h 1891366"/>
                <a:gd name="connsiteX1" fmla="*/ 263530 w 1962150"/>
                <a:gd name="connsiteY1" fmla="*/ 0 h 1891366"/>
                <a:gd name="connsiteX2" fmla="*/ 327025 w 1962150"/>
                <a:gd name="connsiteY2" fmla="*/ 0 h 1891366"/>
                <a:gd name="connsiteX3" fmla="*/ 327025 w 1962150"/>
                <a:gd name="connsiteY3" fmla="*/ 0 h 1891366"/>
                <a:gd name="connsiteX4" fmla="*/ 817563 w 1962150"/>
                <a:gd name="connsiteY4" fmla="*/ 0 h 1891366"/>
                <a:gd name="connsiteX5" fmla="*/ 1698620 w 1962150"/>
                <a:gd name="connsiteY5" fmla="*/ 0 h 1891366"/>
                <a:gd name="connsiteX6" fmla="*/ 1962150 w 1962150"/>
                <a:gd name="connsiteY6" fmla="*/ 263530 h 1891366"/>
                <a:gd name="connsiteX7" fmla="*/ 1962150 w 1962150"/>
                <a:gd name="connsiteY7" fmla="*/ 922338 h 1891366"/>
                <a:gd name="connsiteX8" fmla="*/ 1962150 w 1962150"/>
                <a:gd name="connsiteY8" fmla="*/ 922338 h 1891366"/>
                <a:gd name="connsiteX9" fmla="*/ 1962150 w 1962150"/>
                <a:gd name="connsiteY9" fmla="*/ 1317625 h 1891366"/>
                <a:gd name="connsiteX10" fmla="*/ 1962150 w 1962150"/>
                <a:gd name="connsiteY10" fmla="*/ 1317620 h 1891366"/>
                <a:gd name="connsiteX11" fmla="*/ 1698620 w 1962150"/>
                <a:gd name="connsiteY11" fmla="*/ 1581150 h 1891366"/>
                <a:gd name="connsiteX12" fmla="*/ 1161761 w 1962150"/>
                <a:gd name="connsiteY12" fmla="*/ 1576862 h 1891366"/>
                <a:gd name="connsiteX13" fmla="*/ 979190 w 1962150"/>
                <a:gd name="connsiteY13" fmla="*/ 1891366 h 1891366"/>
                <a:gd name="connsiteX14" fmla="*/ 721879 w 1962150"/>
                <a:gd name="connsiteY14" fmla="*/ 1581150 h 1891366"/>
                <a:gd name="connsiteX15" fmla="*/ 263530 w 1962150"/>
                <a:gd name="connsiteY15" fmla="*/ 1581150 h 1891366"/>
                <a:gd name="connsiteX16" fmla="*/ 0 w 1962150"/>
                <a:gd name="connsiteY16" fmla="*/ 1317620 h 1891366"/>
                <a:gd name="connsiteX17" fmla="*/ 0 w 1962150"/>
                <a:gd name="connsiteY17" fmla="*/ 1317625 h 1891366"/>
                <a:gd name="connsiteX18" fmla="*/ 0 w 1962150"/>
                <a:gd name="connsiteY18" fmla="*/ 922338 h 1891366"/>
                <a:gd name="connsiteX19" fmla="*/ 0 w 1962150"/>
                <a:gd name="connsiteY19" fmla="*/ 922338 h 1891366"/>
                <a:gd name="connsiteX20" fmla="*/ 0 w 1962150"/>
                <a:gd name="connsiteY20" fmla="*/ 263530 h 1891366"/>
                <a:gd name="connsiteX0" fmla="*/ 0 w 1962150"/>
                <a:gd name="connsiteY0" fmla="*/ 263530 h 1891366"/>
                <a:gd name="connsiteX1" fmla="*/ 263530 w 1962150"/>
                <a:gd name="connsiteY1" fmla="*/ 0 h 1891366"/>
                <a:gd name="connsiteX2" fmla="*/ 327025 w 1962150"/>
                <a:gd name="connsiteY2" fmla="*/ 0 h 1891366"/>
                <a:gd name="connsiteX3" fmla="*/ 327025 w 1962150"/>
                <a:gd name="connsiteY3" fmla="*/ 0 h 1891366"/>
                <a:gd name="connsiteX4" fmla="*/ 817563 w 1962150"/>
                <a:gd name="connsiteY4" fmla="*/ 0 h 1891366"/>
                <a:gd name="connsiteX5" fmla="*/ 1698620 w 1962150"/>
                <a:gd name="connsiteY5" fmla="*/ 0 h 1891366"/>
                <a:gd name="connsiteX6" fmla="*/ 1962150 w 1962150"/>
                <a:gd name="connsiteY6" fmla="*/ 263530 h 1891366"/>
                <a:gd name="connsiteX7" fmla="*/ 1962150 w 1962150"/>
                <a:gd name="connsiteY7" fmla="*/ 922338 h 1891366"/>
                <a:gd name="connsiteX8" fmla="*/ 1962150 w 1962150"/>
                <a:gd name="connsiteY8" fmla="*/ 922338 h 1891366"/>
                <a:gd name="connsiteX9" fmla="*/ 1962150 w 1962150"/>
                <a:gd name="connsiteY9" fmla="*/ 1317625 h 1891366"/>
                <a:gd name="connsiteX10" fmla="*/ 1962150 w 1962150"/>
                <a:gd name="connsiteY10" fmla="*/ 1317620 h 1891366"/>
                <a:gd name="connsiteX11" fmla="*/ 1698620 w 1962150"/>
                <a:gd name="connsiteY11" fmla="*/ 1581150 h 1891366"/>
                <a:gd name="connsiteX12" fmla="*/ 1161761 w 1962150"/>
                <a:gd name="connsiteY12" fmla="*/ 1576862 h 1891366"/>
                <a:gd name="connsiteX13" fmla="*/ 979190 w 1962150"/>
                <a:gd name="connsiteY13" fmla="*/ 1891366 h 1891366"/>
                <a:gd name="connsiteX14" fmla="*/ 822121 w 1962150"/>
                <a:gd name="connsiteY14" fmla="*/ 1576137 h 1891366"/>
                <a:gd name="connsiteX15" fmla="*/ 263530 w 1962150"/>
                <a:gd name="connsiteY15" fmla="*/ 1581150 h 1891366"/>
                <a:gd name="connsiteX16" fmla="*/ 0 w 1962150"/>
                <a:gd name="connsiteY16" fmla="*/ 1317620 h 1891366"/>
                <a:gd name="connsiteX17" fmla="*/ 0 w 1962150"/>
                <a:gd name="connsiteY17" fmla="*/ 1317625 h 1891366"/>
                <a:gd name="connsiteX18" fmla="*/ 0 w 1962150"/>
                <a:gd name="connsiteY18" fmla="*/ 922338 h 1891366"/>
                <a:gd name="connsiteX19" fmla="*/ 0 w 1962150"/>
                <a:gd name="connsiteY19" fmla="*/ 922338 h 1891366"/>
                <a:gd name="connsiteX20" fmla="*/ 0 w 1962150"/>
                <a:gd name="connsiteY20" fmla="*/ 263530 h 1891366"/>
                <a:gd name="connsiteX0" fmla="*/ 0 w 1962150"/>
                <a:gd name="connsiteY0" fmla="*/ 263530 h 1891366"/>
                <a:gd name="connsiteX1" fmla="*/ 263530 w 1962150"/>
                <a:gd name="connsiteY1" fmla="*/ 0 h 1891366"/>
                <a:gd name="connsiteX2" fmla="*/ 327025 w 1962150"/>
                <a:gd name="connsiteY2" fmla="*/ 0 h 1891366"/>
                <a:gd name="connsiteX3" fmla="*/ 327025 w 1962150"/>
                <a:gd name="connsiteY3" fmla="*/ 0 h 1891366"/>
                <a:gd name="connsiteX4" fmla="*/ 817563 w 1962150"/>
                <a:gd name="connsiteY4" fmla="*/ 0 h 1891366"/>
                <a:gd name="connsiteX5" fmla="*/ 1698620 w 1962150"/>
                <a:gd name="connsiteY5" fmla="*/ 0 h 1891366"/>
                <a:gd name="connsiteX6" fmla="*/ 1962150 w 1962150"/>
                <a:gd name="connsiteY6" fmla="*/ 263530 h 1891366"/>
                <a:gd name="connsiteX7" fmla="*/ 1962150 w 1962150"/>
                <a:gd name="connsiteY7" fmla="*/ 922338 h 1891366"/>
                <a:gd name="connsiteX8" fmla="*/ 1962150 w 1962150"/>
                <a:gd name="connsiteY8" fmla="*/ 922338 h 1891366"/>
                <a:gd name="connsiteX9" fmla="*/ 1962150 w 1962150"/>
                <a:gd name="connsiteY9" fmla="*/ 1317625 h 1891366"/>
                <a:gd name="connsiteX10" fmla="*/ 1962150 w 1962150"/>
                <a:gd name="connsiteY10" fmla="*/ 1317620 h 1891366"/>
                <a:gd name="connsiteX11" fmla="*/ 1698620 w 1962150"/>
                <a:gd name="connsiteY11" fmla="*/ 1581150 h 1891366"/>
                <a:gd name="connsiteX12" fmla="*/ 1161761 w 1962150"/>
                <a:gd name="connsiteY12" fmla="*/ 1576862 h 1891366"/>
                <a:gd name="connsiteX13" fmla="*/ 979190 w 1962150"/>
                <a:gd name="connsiteY13" fmla="*/ 1891366 h 1891366"/>
                <a:gd name="connsiteX14" fmla="*/ 822121 w 1962150"/>
                <a:gd name="connsiteY14" fmla="*/ 1581151 h 1891366"/>
                <a:gd name="connsiteX15" fmla="*/ 263530 w 1962150"/>
                <a:gd name="connsiteY15" fmla="*/ 1581150 h 1891366"/>
                <a:gd name="connsiteX16" fmla="*/ 0 w 1962150"/>
                <a:gd name="connsiteY16" fmla="*/ 1317620 h 1891366"/>
                <a:gd name="connsiteX17" fmla="*/ 0 w 1962150"/>
                <a:gd name="connsiteY17" fmla="*/ 1317625 h 1891366"/>
                <a:gd name="connsiteX18" fmla="*/ 0 w 1962150"/>
                <a:gd name="connsiteY18" fmla="*/ 922338 h 1891366"/>
                <a:gd name="connsiteX19" fmla="*/ 0 w 1962150"/>
                <a:gd name="connsiteY19" fmla="*/ 922338 h 1891366"/>
                <a:gd name="connsiteX20" fmla="*/ 0 w 1962150"/>
                <a:gd name="connsiteY20" fmla="*/ 263530 h 1891366"/>
                <a:gd name="connsiteX0" fmla="*/ 0 w 1962150"/>
                <a:gd name="connsiteY0" fmla="*/ 263530 h 2020630"/>
                <a:gd name="connsiteX1" fmla="*/ 263530 w 1962150"/>
                <a:gd name="connsiteY1" fmla="*/ 0 h 2020630"/>
                <a:gd name="connsiteX2" fmla="*/ 327025 w 1962150"/>
                <a:gd name="connsiteY2" fmla="*/ 0 h 2020630"/>
                <a:gd name="connsiteX3" fmla="*/ 327025 w 1962150"/>
                <a:gd name="connsiteY3" fmla="*/ 0 h 2020630"/>
                <a:gd name="connsiteX4" fmla="*/ 817563 w 1962150"/>
                <a:gd name="connsiteY4" fmla="*/ 0 h 2020630"/>
                <a:gd name="connsiteX5" fmla="*/ 1698620 w 1962150"/>
                <a:gd name="connsiteY5" fmla="*/ 0 h 2020630"/>
                <a:gd name="connsiteX6" fmla="*/ 1962150 w 1962150"/>
                <a:gd name="connsiteY6" fmla="*/ 263530 h 2020630"/>
                <a:gd name="connsiteX7" fmla="*/ 1962150 w 1962150"/>
                <a:gd name="connsiteY7" fmla="*/ 922338 h 2020630"/>
                <a:gd name="connsiteX8" fmla="*/ 1962150 w 1962150"/>
                <a:gd name="connsiteY8" fmla="*/ 922338 h 2020630"/>
                <a:gd name="connsiteX9" fmla="*/ 1962150 w 1962150"/>
                <a:gd name="connsiteY9" fmla="*/ 1317625 h 2020630"/>
                <a:gd name="connsiteX10" fmla="*/ 1962150 w 1962150"/>
                <a:gd name="connsiteY10" fmla="*/ 1317620 h 2020630"/>
                <a:gd name="connsiteX11" fmla="*/ 1698620 w 1962150"/>
                <a:gd name="connsiteY11" fmla="*/ 1581150 h 2020630"/>
                <a:gd name="connsiteX12" fmla="*/ 1161761 w 1962150"/>
                <a:gd name="connsiteY12" fmla="*/ 1576862 h 2020630"/>
                <a:gd name="connsiteX13" fmla="*/ 979190 w 1962150"/>
                <a:gd name="connsiteY13" fmla="*/ 2020630 h 2020630"/>
                <a:gd name="connsiteX14" fmla="*/ 822121 w 1962150"/>
                <a:gd name="connsiteY14" fmla="*/ 1581151 h 2020630"/>
                <a:gd name="connsiteX15" fmla="*/ 263530 w 1962150"/>
                <a:gd name="connsiteY15" fmla="*/ 1581150 h 2020630"/>
                <a:gd name="connsiteX16" fmla="*/ 0 w 1962150"/>
                <a:gd name="connsiteY16" fmla="*/ 1317620 h 2020630"/>
                <a:gd name="connsiteX17" fmla="*/ 0 w 1962150"/>
                <a:gd name="connsiteY17" fmla="*/ 1317625 h 2020630"/>
                <a:gd name="connsiteX18" fmla="*/ 0 w 1962150"/>
                <a:gd name="connsiteY18" fmla="*/ 922338 h 2020630"/>
                <a:gd name="connsiteX19" fmla="*/ 0 w 1962150"/>
                <a:gd name="connsiteY19" fmla="*/ 922338 h 2020630"/>
                <a:gd name="connsiteX20" fmla="*/ 0 w 1962150"/>
                <a:gd name="connsiteY20" fmla="*/ 263530 h 2020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962150" h="2020630">
                  <a:moveTo>
                    <a:pt x="0" y="263530"/>
                  </a:moveTo>
                  <a:cubicBezTo>
                    <a:pt x="0" y="117986"/>
                    <a:pt x="117986" y="0"/>
                    <a:pt x="263530" y="0"/>
                  </a:cubicBezTo>
                  <a:lnTo>
                    <a:pt x="327025" y="0"/>
                  </a:lnTo>
                  <a:lnTo>
                    <a:pt x="327025" y="0"/>
                  </a:lnTo>
                  <a:lnTo>
                    <a:pt x="817563" y="0"/>
                  </a:lnTo>
                  <a:lnTo>
                    <a:pt x="1698620" y="0"/>
                  </a:lnTo>
                  <a:cubicBezTo>
                    <a:pt x="1844164" y="0"/>
                    <a:pt x="1962150" y="117986"/>
                    <a:pt x="1962150" y="263530"/>
                  </a:cubicBezTo>
                  <a:lnTo>
                    <a:pt x="1962150" y="922338"/>
                  </a:lnTo>
                  <a:lnTo>
                    <a:pt x="1962150" y="922338"/>
                  </a:lnTo>
                  <a:lnTo>
                    <a:pt x="1962150" y="1317625"/>
                  </a:lnTo>
                  <a:lnTo>
                    <a:pt x="1962150" y="1317620"/>
                  </a:lnTo>
                  <a:cubicBezTo>
                    <a:pt x="1962150" y="1463164"/>
                    <a:pt x="1844164" y="1581150"/>
                    <a:pt x="1698620" y="1581150"/>
                  </a:cubicBezTo>
                  <a:lnTo>
                    <a:pt x="1161761" y="1576862"/>
                  </a:lnTo>
                  <a:lnTo>
                    <a:pt x="979190" y="2020630"/>
                  </a:lnTo>
                  <a:lnTo>
                    <a:pt x="822121" y="1581151"/>
                  </a:lnTo>
                  <a:lnTo>
                    <a:pt x="263530" y="1581150"/>
                  </a:lnTo>
                  <a:cubicBezTo>
                    <a:pt x="117986" y="1581150"/>
                    <a:pt x="0" y="1463164"/>
                    <a:pt x="0" y="1317620"/>
                  </a:cubicBezTo>
                  <a:lnTo>
                    <a:pt x="0" y="1317625"/>
                  </a:lnTo>
                  <a:lnTo>
                    <a:pt x="0" y="922338"/>
                  </a:lnTo>
                  <a:lnTo>
                    <a:pt x="0" y="922338"/>
                  </a:lnTo>
                  <a:lnTo>
                    <a:pt x="0" y="263530"/>
                  </a:lnTo>
                  <a:close/>
                </a:path>
              </a:pathLst>
            </a:custGeom>
            <a:solidFill>
              <a:schemeClr val="bg2">
                <a:lumMod val="50000"/>
              </a:schemeClr>
            </a:solidFill>
            <a:ln>
              <a:noFill/>
            </a:ln>
            <a:effectLst>
              <a:reflection blurRad="114300" stA="29000" endPos="43000" dist="127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23"/>
            <p:cNvSpPr/>
            <p:nvPr/>
          </p:nvSpPr>
          <p:spPr>
            <a:xfrm>
              <a:off x="904010" y="2306783"/>
              <a:ext cx="1995054" cy="1705698"/>
            </a:xfrm>
            <a:prstGeom prst="round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b="1" dirty="0">
                  <a:solidFill>
                    <a:schemeClr val="tx1">
                      <a:lumMod val="75000"/>
                      <a:lumOff val="25000"/>
                    </a:schemeClr>
                  </a:solidFill>
                </a:rPr>
                <a:t>2. Working Harder</a:t>
              </a:r>
            </a:p>
            <a:p>
              <a:r>
                <a:rPr lang="en-US" i="1" dirty="0">
                  <a:solidFill>
                    <a:schemeClr val="tx1">
                      <a:lumMod val="75000"/>
                      <a:lumOff val="25000"/>
                    </a:schemeClr>
                  </a:solidFill>
                </a:rPr>
                <a:t>(inability to switch off) </a:t>
              </a:r>
            </a:p>
          </p:txBody>
        </p:sp>
      </p:grpSp>
      <p:grpSp>
        <p:nvGrpSpPr>
          <p:cNvPr id="25" name="Group 24"/>
          <p:cNvGrpSpPr/>
          <p:nvPr/>
        </p:nvGrpSpPr>
        <p:grpSpPr>
          <a:xfrm>
            <a:off x="5515051" y="2103076"/>
            <a:ext cx="2544041" cy="2915765"/>
            <a:chOff x="827810" y="2213954"/>
            <a:chExt cx="2154382" cy="2469171"/>
          </a:xfrm>
        </p:grpSpPr>
        <p:sp>
          <p:nvSpPr>
            <p:cNvPr id="26" name="Rounded Rectangular Callout 9"/>
            <p:cNvSpPr/>
            <p:nvPr/>
          </p:nvSpPr>
          <p:spPr>
            <a:xfrm>
              <a:off x="827810" y="2213954"/>
              <a:ext cx="2154382" cy="2469171"/>
            </a:xfrm>
            <a:custGeom>
              <a:avLst/>
              <a:gdLst>
                <a:gd name="connsiteX0" fmla="*/ 0 w 1962150"/>
                <a:gd name="connsiteY0" fmla="*/ 263530 h 1581150"/>
                <a:gd name="connsiteX1" fmla="*/ 263530 w 1962150"/>
                <a:gd name="connsiteY1" fmla="*/ 0 h 1581150"/>
                <a:gd name="connsiteX2" fmla="*/ 327025 w 1962150"/>
                <a:gd name="connsiteY2" fmla="*/ 0 h 1581150"/>
                <a:gd name="connsiteX3" fmla="*/ 327025 w 1962150"/>
                <a:gd name="connsiteY3" fmla="*/ 0 h 1581150"/>
                <a:gd name="connsiteX4" fmla="*/ 817563 w 1962150"/>
                <a:gd name="connsiteY4" fmla="*/ 0 h 1581150"/>
                <a:gd name="connsiteX5" fmla="*/ 1698620 w 1962150"/>
                <a:gd name="connsiteY5" fmla="*/ 0 h 1581150"/>
                <a:gd name="connsiteX6" fmla="*/ 1962150 w 1962150"/>
                <a:gd name="connsiteY6" fmla="*/ 263530 h 1581150"/>
                <a:gd name="connsiteX7" fmla="*/ 1962150 w 1962150"/>
                <a:gd name="connsiteY7" fmla="*/ 922338 h 1581150"/>
                <a:gd name="connsiteX8" fmla="*/ 1962150 w 1962150"/>
                <a:gd name="connsiteY8" fmla="*/ 922338 h 1581150"/>
                <a:gd name="connsiteX9" fmla="*/ 1962150 w 1962150"/>
                <a:gd name="connsiteY9" fmla="*/ 1317625 h 1581150"/>
                <a:gd name="connsiteX10" fmla="*/ 1962150 w 1962150"/>
                <a:gd name="connsiteY10" fmla="*/ 1317620 h 1581150"/>
                <a:gd name="connsiteX11" fmla="*/ 1698620 w 1962150"/>
                <a:gd name="connsiteY11" fmla="*/ 1581150 h 1581150"/>
                <a:gd name="connsiteX12" fmla="*/ 817563 w 1962150"/>
                <a:gd name="connsiteY12" fmla="*/ 1581150 h 1581150"/>
                <a:gd name="connsiteX13" fmla="*/ 934258 w 1962150"/>
                <a:gd name="connsiteY13" fmla="*/ 1912148 h 1581150"/>
                <a:gd name="connsiteX14" fmla="*/ 327025 w 1962150"/>
                <a:gd name="connsiteY14" fmla="*/ 1581150 h 1581150"/>
                <a:gd name="connsiteX15" fmla="*/ 263530 w 1962150"/>
                <a:gd name="connsiteY15" fmla="*/ 1581150 h 1581150"/>
                <a:gd name="connsiteX16" fmla="*/ 0 w 1962150"/>
                <a:gd name="connsiteY16" fmla="*/ 1317620 h 1581150"/>
                <a:gd name="connsiteX17" fmla="*/ 0 w 1962150"/>
                <a:gd name="connsiteY17" fmla="*/ 1317625 h 1581150"/>
                <a:gd name="connsiteX18" fmla="*/ 0 w 1962150"/>
                <a:gd name="connsiteY18" fmla="*/ 922338 h 1581150"/>
                <a:gd name="connsiteX19" fmla="*/ 0 w 1962150"/>
                <a:gd name="connsiteY19" fmla="*/ 922338 h 1581150"/>
                <a:gd name="connsiteX20" fmla="*/ 0 w 1962150"/>
                <a:gd name="connsiteY20" fmla="*/ 263530 h 1581150"/>
                <a:gd name="connsiteX0" fmla="*/ 0 w 1962150"/>
                <a:gd name="connsiteY0" fmla="*/ 263530 h 1912148"/>
                <a:gd name="connsiteX1" fmla="*/ 263530 w 1962150"/>
                <a:gd name="connsiteY1" fmla="*/ 0 h 1912148"/>
                <a:gd name="connsiteX2" fmla="*/ 327025 w 1962150"/>
                <a:gd name="connsiteY2" fmla="*/ 0 h 1912148"/>
                <a:gd name="connsiteX3" fmla="*/ 327025 w 1962150"/>
                <a:gd name="connsiteY3" fmla="*/ 0 h 1912148"/>
                <a:gd name="connsiteX4" fmla="*/ 817563 w 1962150"/>
                <a:gd name="connsiteY4" fmla="*/ 0 h 1912148"/>
                <a:gd name="connsiteX5" fmla="*/ 1698620 w 1962150"/>
                <a:gd name="connsiteY5" fmla="*/ 0 h 1912148"/>
                <a:gd name="connsiteX6" fmla="*/ 1962150 w 1962150"/>
                <a:gd name="connsiteY6" fmla="*/ 263530 h 1912148"/>
                <a:gd name="connsiteX7" fmla="*/ 1962150 w 1962150"/>
                <a:gd name="connsiteY7" fmla="*/ 922338 h 1912148"/>
                <a:gd name="connsiteX8" fmla="*/ 1962150 w 1962150"/>
                <a:gd name="connsiteY8" fmla="*/ 922338 h 1912148"/>
                <a:gd name="connsiteX9" fmla="*/ 1962150 w 1962150"/>
                <a:gd name="connsiteY9" fmla="*/ 1317625 h 1912148"/>
                <a:gd name="connsiteX10" fmla="*/ 1962150 w 1962150"/>
                <a:gd name="connsiteY10" fmla="*/ 1317620 h 1912148"/>
                <a:gd name="connsiteX11" fmla="*/ 1698620 w 1962150"/>
                <a:gd name="connsiteY11" fmla="*/ 1581150 h 1912148"/>
                <a:gd name="connsiteX12" fmla="*/ 1316327 w 1962150"/>
                <a:gd name="connsiteY12" fmla="*/ 1591541 h 1912148"/>
                <a:gd name="connsiteX13" fmla="*/ 934258 w 1962150"/>
                <a:gd name="connsiteY13" fmla="*/ 1912148 h 1912148"/>
                <a:gd name="connsiteX14" fmla="*/ 327025 w 1962150"/>
                <a:gd name="connsiteY14" fmla="*/ 1581150 h 1912148"/>
                <a:gd name="connsiteX15" fmla="*/ 263530 w 1962150"/>
                <a:gd name="connsiteY15" fmla="*/ 1581150 h 1912148"/>
                <a:gd name="connsiteX16" fmla="*/ 0 w 1962150"/>
                <a:gd name="connsiteY16" fmla="*/ 1317620 h 1912148"/>
                <a:gd name="connsiteX17" fmla="*/ 0 w 1962150"/>
                <a:gd name="connsiteY17" fmla="*/ 1317625 h 1912148"/>
                <a:gd name="connsiteX18" fmla="*/ 0 w 1962150"/>
                <a:gd name="connsiteY18" fmla="*/ 922338 h 1912148"/>
                <a:gd name="connsiteX19" fmla="*/ 0 w 1962150"/>
                <a:gd name="connsiteY19" fmla="*/ 922338 h 1912148"/>
                <a:gd name="connsiteX20" fmla="*/ 0 w 1962150"/>
                <a:gd name="connsiteY20" fmla="*/ 263530 h 1912148"/>
                <a:gd name="connsiteX0" fmla="*/ 0 w 1962150"/>
                <a:gd name="connsiteY0" fmla="*/ 263530 h 1912148"/>
                <a:gd name="connsiteX1" fmla="*/ 263530 w 1962150"/>
                <a:gd name="connsiteY1" fmla="*/ 0 h 1912148"/>
                <a:gd name="connsiteX2" fmla="*/ 327025 w 1962150"/>
                <a:gd name="connsiteY2" fmla="*/ 0 h 1912148"/>
                <a:gd name="connsiteX3" fmla="*/ 327025 w 1962150"/>
                <a:gd name="connsiteY3" fmla="*/ 0 h 1912148"/>
                <a:gd name="connsiteX4" fmla="*/ 817563 w 1962150"/>
                <a:gd name="connsiteY4" fmla="*/ 0 h 1912148"/>
                <a:gd name="connsiteX5" fmla="*/ 1698620 w 1962150"/>
                <a:gd name="connsiteY5" fmla="*/ 0 h 1912148"/>
                <a:gd name="connsiteX6" fmla="*/ 1962150 w 1962150"/>
                <a:gd name="connsiteY6" fmla="*/ 263530 h 1912148"/>
                <a:gd name="connsiteX7" fmla="*/ 1962150 w 1962150"/>
                <a:gd name="connsiteY7" fmla="*/ 922338 h 1912148"/>
                <a:gd name="connsiteX8" fmla="*/ 1962150 w 1962150"/>
                <a:gd name="connsiteY8" fmla="*/ 922338 h 1912148"/>
                <a:gd name="connsiteX9" fmla="*/ 1962150 w 1962150"/>
                <a:gd name="connsiteY9" fmla="*/ 1317625 h 1912148"/>
                <a:gd name="connsiteX10" fmla="*/ 1962150 w 1962150"/>
                <a:gd name="connsiteY10" fmla="*/ 1317620 h 1912148"/>
                <a:gd name="connsiteX11" fmla="*/ 1698620 w 1962150"/>
                <a:gd name="connsiteY11" fmla="*/ 1581150 h 1912148"/>
                <a:gd name="connsiteX12" fmla="*/ 1316327 w 1962150"/>
                <a:gd name="connsiteY12" fmla="*/ 1591541 h 1912148"/>
                <a:gd name="connsiteX13" fmla="*/ 934258 w 1962150"/>
                <a:gd name="connsiteY13" fmla="*/ 1912148 h 1912148"/>
                <a:gd name="connsiteX14" fmla="*/ 846570 w 1962150"/>
                <a:gd name="connsiteY14" fmla="*/ 1612322 h 1912148"/>
                <a:gd name="connsiteX15" fmla="*/ 263530 w 1962150"/>
                <a:gd name="connsiteY15" fmla="*/ 1581150 h 1912148"/>
                <a:gd name="connsiteX16" fmla="*/ 0 w 1962150"/>
                <a:gd name="connsiteY16" fmla="*/ 1317620 h 1912148"/>
                <a:gd name="connsiteX17" fmla="*/ 0 w 1962150"/>
                <a:gd name="connsiteY17" fmla="*/ 1317625 h 1912148"/>
                <a:gd name="connsiteX18" fmla="*/ 0 w 1962150"/>
                <a:gd name="connsiteY18" fmla="*/ 922338 h 1912148"/>
                <a:gd name="connsiteX19" fmla="*/ 0 w 1962150"/>
                <a:gd name="connsiteY19" fmla="*/ 922338 h 1912148"/>
                <a:gd name="connsiteX20" fmla="*/ 0 w 1962150"/>
                <a:gd name="connsiteY20" fmla="*/ 263530 h 1912148"/>
                <a:gd name="connsiteX0" fmla="*/ 0 w 1962150"/>
                <a:gd name="connsiteY0" fmla="*/ 263530 h 1912148"/>
                <a:gd name="connsiteX1" fmla="*/ 263530 w 1962150"/>
                <a:gd name="connsiteY1" fmla="*/ 0 h 1912148"/>
                <a:gd name="connsiteX2" fmla="*/ 327025 w 1962150"/>
                <a:gd name="connsiteY2" fmla="*/ 0 h 1912148"/>
                <a:gd name="connsiteX3" fmla="*/ 327025 w 1962150"/>
                <a:gd name="connsiteY3" fmla="*/ 0 h 1912148"/>
                <a:gd name="connsiteX4" fmla="*/ 817563 w 1962150"/>
                <a:gd name="connsiteY4" fmla="*/ 0 h 1912148"/>
                <a:gd name="connsiteX5" fmla="*/ 1698620 w 1962150"/>
                <a:gd name="connsiteY5" fmla="*/ 0 h 1912148"/>
                <a:gd name="connsiteX6" fmla="*/ 1962150 w 1962150"/>
                <a:gd name="connsiteY6" fmla="*/ 263530 h 1912148"/>
                <a:gd name="connsiteX7" fmla="*/ 1962150 w 1962150"/>
                <a:gd name="connsiteY7" fmla="*/ 922338 h 1912148"/>
                <a:gd name="connsiteX8" fmla="*/ 1962150 w 1962150"/>
                <a:gd name="connsiteY8" fmla="*/ 922338 h 1912148"/>
                <a:gd name="connsiteX9" fmla="*/ 1962150 w 1962150"/>
                <a:gd name="connsiteY9" fmla="*/ 1317625 h 1912148"/>
                <a:gd name="connsiteX10" fmla="*/ 1962150 w 1962150"/>
                <a:gd name="connsiteY10" fmla="*/ 1317620 h 1912148"/>
                <a:gd name="connsiteX11" fmla="*/ 1698620 w 1962150"/>
                <a:gd name="connsiteY11" fmla="*/ 1581150 h 1912148"/>
                <a:gd name="connsiteX12" fmla="*/ 1316327 w 1962150"/>
                <a:gd name="connsiteY12" fmla="*/ 1591541 h 1912148"/>
                <a:gd name="connsiteX13" fmla="*/ 934258 w 1962150"/>
                <a:gd name="connsiteY13" fmla="*/ 1912148 h 1912148"/>
                <a:gd name="connsiteX14" fmla="*/ 836179 w 1962150"/>
                <a:gd name="connsiteY14" fmla="*/ 1581150 h 1912148"/>
                <a:gd name="connsiteX15" fmla="*/ 263530 w 1962150"/>
                <a:gd name="connsiteY15" fmla="*/ 1581150 h 1912148"/>
                <a:gd name="connsiteX16" fmla="*/ 0 w 1962150"/>
                <a:gd name="connsiteY16" fmla="*/ 1317620 h 1912148"/>
                <a:gd name="connsiteX17" fmla="*/ 0 w 1962150"/>
                <a:gd name="connsiteY17" fmla="*/ 1317625 h 1912148"/>
                <a:gd name="connsiteX18" fmla="*/ 0 w 1962150"/>
                <a:gd name="connsiteY18" fmla="*/ 922338 h 1912148"/>
                <a:gd name="connsiteX19" fmla="*/ 0 w 1962150"/>
                <a:gd name="connsiteY19" fmla="*/ 922338 h 1912148"/>
                <a:gd name="connsiteX20" fmla="*/ 0 w 1962150"/>
                <a:gd name="connsiteY20" fmla="*/ 263530 h 1912148"/>
                <a:gd name="connsiteX0" fmla="*/ 0 w 1962150"/>
                <a:gd name="connsiteY0" fmla="*/ 263530 h 1912148"/>
                <a:gd name="connsiteX1" fmla="*/ 263530 w 1962150"/>
                <a:gd name="connsiteY1" fmla="*/ 0 h 1912148"/>
                <a:gd name="connsiteX2" fmla="*/ 327025 w 1962150"/>
                <a:gd name="connsiteY2" fmla="*/ 0 h 1912148"/>
                <a:gd name="connsiteX3" fmla="*/ 327025 w 1962150"/>
                <a:gd name="connsiteY3" fmla="*/ 0 h 1912148"/>
                <a:gd name="connsiteX4" fmla="*/ 817563 w 1962150"/>
                <a:gd name="connsiteY4" fmla="*/ 0 h 1912148"/>
                <a:gd name="connsiteX5" fmla="*/ 1698620 w 1962150"/>
                <a:gd name="connsiteY5" fmla="*/ 0 h 1912148"/>
                <a:gd name="connsiteX6" fmla="*/ 1962150 w 1962150"/>
                <a:gd name="connsiteY6" fmla="*/ 263530 h 1912148"/>
                <a:gd name="connsiteX7" fmla="*/ 1962150 w 1962150"/>
                <a:gd name="connsiteY7" fmla="*/ 922338 h 1912148"/>
                <a:gd name="connsiteX8" fmla="*/ 1962150 w 1962150"/>
                <a:gd name="connsiteY8" fmla="*/ 922338 h 1912148"/>
                <a:gd name="connsiteX9" fmla="*/ 1962150 w 1962150"/>
                <a:gd name="connsiteY9" fmla="*/ 1317625 h 1912148"/>
                <a:gd name="connsiteX10" fmla="*/ 1962150 w 1962150"/>
                <a:gd name="connsiteY10" fmla="*/ 1317620 h 1912148"/>
                <a:gd name="connsiteX11" fmla="*/ 1698620 w 1962150"/>
                <a:gd name="connsiteY11" fmla="*/ 1581150 h 1912148"/>
                <a:gd name="connsiteX12" fmla="*/ 1316327 w 1962150"/>
                <a:gd name="connsiteY12" fmla="*/ 1591541 h 1912148"/>
                <a:gd name="connsiteX13" fmla="*/ 1090122 w 1962150"/>
                <a:gd name="connsiteY13" fmla="*/ 1912148 h 1912148"/>
                <a:gd name="connsiteX14" fmla="*/ 836179 w 1962150"/>
                <a:gd name="connsiteY14" fmla="*/ 1581150 h 1912148"/>
                <a:gd name="connsiteX15" fmla="*/ 263530 w 1962150"/>
                <a:gd name="connsiteY15" fmla="*/ 1581150 h 1912148"/>
                <a:gd name="connsiteX16" fmla="*/ 0 w 1962150"/>
                <a:gd name="connsiteY16" fmla="*/ 1317620 h 1912148"/>
                <a:gd name="connsiteX17" fmla="*/ 0 w 1962150"/>
                <a:gd name="connsiteY17" fmla="*/ 1317625 h 1912148"/>
                <a:gd name="connsiteX18" fmla="*/ 0 w 1962150"/>
                <a:gd name="connsiteY18" fmla="*/ 922338 h 1912148"/>
                <a:gd name="connsiteX19" fmla="*/ 0 w 1962150"/>
                <a:gd name="connsiteY19" fmla="*/ 922338 h 1912148"/>
                <a:gd name="connsiteX20" fmla="*/ 0 w 1962150"/>
                <a:gd name="connsiteY20" fmla="*/ 263530 h 1912148"/>
                <a:gd name="connsiteX0" fmla="*/ 0 w 1962150"/>
                <a:gd name="connsiteY0" fmla="*/ 263530 h 1912148"/>
                <a:gd name="connsiteX1" fmla="*/ 263530 w 1962150"/>
                <a:gd name="connsiteY1" fmla="*/ 0 h 1912148"/>
                <a:gd name="connsiteX2" fmla="*/ 327025 w 1962150"/>
                <a:gd name="connsiteY2" fmla="*/ 0 h 1912148"/>
                <a:gd name="connsiteX3" fmla="*/ 327025 w 1962150"/>
                <a:gd name="connsiteY3" fmla="*/ 0 h 1912148"/>
                <a:gd name="connsiteX4" fmla="*/ 817563 w 1962150"/>
                <a:gd name="connsiteY4" fmla="*/ 0 h 1912148"/>
                <a:gd name="connsiteX5" fmla="*/ 1698620 w 1962150"/>
                <a:gd name="connsiteY5" fmla="*/ 0 h 1912148"/>
                <a:gd name="connsiteX6" fmla="*/ 1962150 w 1962150"/>
                <a:gd name="connsiteY6" fmla="*/ 263530 h 1912148"/>
                <a:gd name="connsiteX7" fmla="*/ 1962150 w 1962150"/>
                <a:gd name="connsiteY7" fmla="*/ 922338 h 1912148"/>
                <a:gd name="connsiteX8" fmla="*/ 1962150 w 1962150"/>
                <a:gd name="connsiteY8" fmla="*/ 922338 h 1912148"/>
                <a:gd name="connsiteX9" fmla="*/ 1962150 w 1962150"/>
                <a:gd name="connsiteY9" fmla="*/ 1317625 h 1912148"/>
                <a:gd name="connsiteX10" fmla="*/ 1962150 w 1962150"/>
                <a:gd name="connsiteY10" fmla="*/ 1317620 h 1912148"/>
                <a:gd name="connsiteX11" fmla="*/ 1698620 w 1962150"/>
                <a:gd name="connsiteY11" fmla="*/ 1581150 h 1912148"/>
                <a:gd name="connsiteX12" fmla="*/ 1316327 w 1962150"/>
                <a:gd name="connsiteY12" fmla="*/ 1591541 h 1912148"/>
                <a:gd name="connsiteX13" fmla="*/ 1090122 w 1962150"/>
                <a:gd name="connsiteY13" fmla="*/ 1912148 h 1912148"/>
                <a:gd name="connsiteX14" fmla="*/ 721879 w 1962150"/>
                <a:gd name="connsiteY14" fmla="*/ 1581150 h 1912148"/>
                <a:gd name="connsiteX15" fmla="*/ 263530 w 1962150"/>
                <a:gd name="connsiteY15" fmla="*/ 1581150 h 1912148"/>
                <a:gd name="connsiteX16" fmla="*/ 0 w 1962150"/>
                <a:gd name="connsiteY16" fmla="*/ 1317620 h 1912148"/>
                <a:gd name="connsiteX17" fmla="*/ 0 w 1962150"/>
                <a:gd name="connsiteY17" fmla="*/ 1317625 h 1912148"/>
                <a:gd name="connsiteX18" fmla="*/ 0 w 1962150"/>
                <a:gd name="connsiteY18" fmla="*/ 922338 h 1912148"/>
                <a:gd name="connsiteX19" fmla="*/ 0 w 1962150"/>
                <a:gd name="connsiteY19" fmla="*/ 922338 h 1912148"/>
                <a:gd name="connsiteX20" fmla="*/ 0 w 1962150"/>
                <a:gd name="connsiteY20" fmla="*/ 263530 h 1912148"/>
                <a:gd name="connsiteX0" fmla="*/ 0 w 1962150"/>
                <a:gd name="connsiteY0" fmla="*/ 263530 h 1912148"/>
                <a:gd name="connsiteX1" fmla="*/ 263530 w 1962150"/>
                <a:gd name="connsiteY1" fmla="*/ 0 h 1912148"/>
                <a:gd name="connsiteX2" fmla="*/ 327025 w 1962150"/>
                <a:gd name="connsiteY2" fmla="*/ 0 h 1912148"/>
                <a:gd name="connsiteX3" fmla="*/ 327025 w 1962150"/>
                <a:gd name="connsiteY3" fmla="*/ 0 h 1912148"/>
                <a:gd name="connsiteX4" fmla="*/ 817563 w 1962150"/>
                <a:gd name="connsiteY4" fmla="*/ 0 h 1912148"/>
                <a:gd name="connsiteX5" fmla="*/ 1698620 w 1962150"/>
                <a:gd name="connsiteY5" fmla="*/ 0 h 1912148"/>
                <a:gd name="connsiteX6" fmla="*/ 1962150 w 1962150"/>
                <a:gd name="connsiteY6" fmla="*/ 263530 h 1912148"/>
                <a:gd name="connsiteX7" fmla="*/ 1962150 w 1962150"/>
                <a:gd name="connsiteY7" fmla="*/ 922338 h 1912148"/>
                <a:gd name="connsiteX8" fmla="*/ 1962150 w 1962150"/>
                <a:gd name="connsiteY8" fmla="*/ 922338 h 1912148"/>
                <a:gd name="connsiteX9" fmla="*/ 1962150 w 1962150"/>
                <a:gd name="connsiteY9" fmla="*/ 1317625 h 1912148"/>
                <a:gd name="connsiteX10" fmla="*/ 1962150 w 1962150"/>
                <a:gd name="connsiteY10" fmla="*/ 1317620 h 1912148"/>
                <a:gd name="connsiteX11" fmla="*/ 1698620 w 1962150"/>
                <a:gd name="connsiteY11" fmla="*/ 1581150 h 1912148"/>
                <a:gd name="connsiteX12" fmla="*/ 1212418 w 1962150"/>
                <a:gd name="connsiteY12" fmla="*/ 1601931 h 1912148"/>
                <a:gd name="connsiteX13" fmla="*/ 1090122 w 1962150"/>
                <a:gd name="connsiteY13" fmla="*/ 1912148 h 1912148"/>
                <a:gd name="connsiteX14" fmla="*/ 721879 w 1962150"/>
                <a:gd name="connsiteY14" fmla="*/ 1581150 h 1912148"/>
                <a:gd name="connsiteX15" fmla="*/ 263530 w 1962150"/>
                <a:gd name="connsiteY15" fmla="*/ 1581150 h 1912148"/>
                <a:gd name="connsiteX16" fmla="*/ 0 w 1962150"/>
                <a:gd name="connsiteY16" fmla="*/ 1317620 h 1912148"/>
                <a:gd name="connsiteX17" fmla="*/ 0 w 1962150"/>
                <a:gd name="connsiteY17" fmla="*/ 1317625 h 1912148"/>
                <a:gd name="connsiteX18" fmla="*/ 0 w 1962150"/>
                <a:gd name="connsiteY18" fmla="*/ 922338 h 1912148"/>
                <a:gd name="connsiteX19" fmla="*/ 0 w 1962150"/>
                <a:gd name="connsiteY19" fmla="*/ 922338 h 1912148"/>
                <a:gd name="connsiteX20" fmla="*/ 0 w 1962150"/>
                <a:gd name="connsiteY20" fmla="*/ 263530 h 1912148"/>
                <a:gd name="connsiteX0" fmla="*/ 0 w 1962150"/>
                <a:gd name="connsiteY0" fmla="*/ 263530 h 1891366"/>
                <a:gd name="connsiteX1" fmla="*/ 263530 w 1962150"/>
                <a:gd name="connsiteY1" fmla="*/ 0 h 1891366"/>
                <a:gd name="connsiteX2" fmla="*/ 327025 w 1962150"/>
                <a:gd name="connsiteY2" fmla="*/ 0 h 1891366"/>
                <a:gd name="connsiteX3" fmla="*/ 327025 w 1962150"/>
                <a:gd name="connsiteY3" fmla="*/ 0 h 1891366"/>
                <a:gd name="connsiteX4" fmla="*/ 817563 w 1962150"/>
                <a:gd name="connsiteY4" fmla="*/ 0 h 1891366"/>
                <a:gd name="connsiteX5" fmla="*/ 1698620 w 1962150"/>
                <a:gd name="connsiteY5" fmla="*/ 0 h 1891366"/>
                <a:gd name="connsiteX6" fmla="*/ 1962150 w 1962150"/>
                <a:gd name="connsiteY6" fmla="*/ 263530 h 1891366"/>
                <a:gd name="connsiteX7" fmla="*/ 1962150 w 1962150"/>
                <a:gd name="connsiteY7" fmla="*/ 922338 h 1891366"/>
                <a:gd name="connsiteX8" fmla="*/ 1962150 w 1962150"/>
                <a:gd name="connsiteY8" fmla="*/ 922338 h 1891366"/>
                <a:gd name="connsiteX9" fmla="*/ 1962150 w 1962150"/>
                <a:gd name="connsiteY9" fmla="*/ 1317625 h 1891366"/>
                <a:gd name="connsiteX10" fmla="*/ 1962150 w 1962150"/>
                <a:gd name="connsiteY10" fmla="*/ 1317620 h 1891366"/>
                <a:gd name="connsiteX11" fmla="*/ 1698620 w 1962150"/>
                <a:gd name="connsiteY11" fmla="*/ 1581150 h 1891366"/>
                <a:gd name="connsiteX12" fmla="*/ 1212418 w 1962150"/>
                <a:gd name="connsiteY12" fmla="*/ 1601931 h 1891366"/>
                <a:gd name="connsiteX13" fmla="*/ 975822 w 1962150"/>
                <a:gd name="connsiteY13" fmla="*/ 1891366 h 1891366"/>
                <a:gd name="connsiteX14" fmla="*/ 721879 w 1962150"/>
                <a:gd name="connsiteY14" fmla="*/ 1581150 h 1891366"/>
                <a:gd name="connsiteX15" fmla="*/ 263530 w 1962150"/>
                <a:gd name="connsiteY15" fmla="*/ 1581150 h 1891366"/>
                <a:gd name="connsiteX16" fmla="*/ 0 w 1962150"/>
                <a:gd name="connsiteY16" fmla="*/ 1317620 h 1891366"/>
                <a:gd name="connsiteX17" fmla="*/ 0 w 1962150"/>
                <a:gd name="connsiteY17" fmla="*/ 1317625 h 1891366"/>
                <a:gd name="connsiteX18" fmla="*/ 0 w 1962150"/>
                <a:gd name="connsiteY18" fmla="*/ 922338 h 1891366"/>
                <a:gd name="connsiteX19" fmla="*/ 0 w 1962150"/>
                <a:gd name="connsiteY19" fmla="*/ 922338 h 1891366"/>
                <a:gd name="connsiteX20" fmla="*/ 0 w 1962150"/>
                <a:gd name="connsiteY20" fmla="*/ 263530 h 1891366"/>
                <a:gd name="connsiteX0" fmla="*/ 0 w 1962150"/>
                <a:gd name="connsiteY0" fmla="*/ 263530 h 1891366"/>
                <a:gd name="connsiteX1" fmla="*/ 263530 w 1962150"/>
                <a:gd name="connsiteY1" fmla="*/ 0 h 1891366"/>
                <a:gd name="connsiteX2" fmla="*/ 327025 w 1962150"/>
                <a:gd name="connsiteY2" fmla="*/ 0 h 1891366"/>
                <a:gd name="connsiteX3" fmla="*/ 327025 w 1962150"/>
                <a:gd name="connsiteY3" fmla="*/ 0 h 1891366"/>
                <a:gd name="connsiteX4" fmla="*/ 817563 w 1962150"/>
                <a:gd name="connsiteY4" fmla="*/ 0 h 1891366"/>
                <a:gd name="connsiteX5" fmla="*/ 1698620 w 1962150"/>
                <a:gd name="connsiteY5" fmla="*/ 0 h 1891366"/>
                <a:gd name="connsiteX6" fmla="*/ 1962150 w 1962150"/>
                <a:gd name="connsiteY6" fmla="*/ 263530 h 1891366"/>
                <a:gd name="connsiteX7" fmla="*/ 1962150 w 1962150"/>
                <a:gd name="connsiteY7" fmla="*/ 922338 h 1891366"/>
                <a:gd name="connsiteX8" fmla="*/ 1962150 w 1962150"/>
                <a:gd name="connsiteY8" fmla="*/ 922338 h 1891366"/>
                <a:gd name="connsiteX9" fmla="*/ 1962150 w 1962150"/>
                <a:gd name="connsiteY9" fmla="*/ 1317625 h 1891366"/>
                <a:gd name="connsiteX10" fmla="*/ 1962150 w 1962150"/>
                <a:gd name="connsiteY10" fmla="*/ 1317620 h 1891366"/>
                <a:gd name="connsiteX11" fmla="*/ 1698620 w 1962150"/>
                <a:gd name="connsiteY11" fmla="*/ 1581150 h 1891366"/>
                <a:gd name="connsiteX12" fmla="*/ 1212418 w 1962150"/>
                <a:gd name="connsiteY12" fmla="*/ 1581876 h 1891366"/>
                <a:gd name="connsiteX13" fmla="*/ 975822 w 1962150"/>
                <a:gd name="connsiteY13" fmla="*/ 1891366 h 1891366"/>
                <a:gd name="connsiteX14" fmla="*/ 721879 w 1962150"/>
                <a:gd name="connsiteY14" fmla="*/ 1581150 h 1891366"/>
                <a:gd name="connsiteX15" fmla="*/ 263530 w 1962150"/>
                <a:gd name="connsiteY15" fmla="*/ 1581150 h 1891366"/>
                <a:gd name="connsiteX16" fmla="*/ 0 w 1962150"/>
                <a:gd name="connsiteY16" fmla="*/ 1317620 h 1891366"/>
                <a:gd name="connsiteX17" fmla="*/ 0 w 1962150"/>
                <a:gd name="connsiteY17" fmla="*/ 1317625 h 1891366"/>
                <a:gd name="connsiteX18" fmla="*/ 0 w 1962150"/>
                <a:gd name="connsiteY18" fmla="*/ 922338 h 1891366"/>
                <a:gd name="connsiteX19" fmla="*/ 0 w 1962150"/>
                <a:gd name="connsiteY19" fmla="*/ 922338 h 1891366"/>
                <a:gd name="connsiteX20" fmla="*/ 0 w 1962150"/>
                <a:gd name="connsiteY20" fmla="*/ 263530 h 1891366"/>
                <a:gd name="connsiteX0" fmla="*/ 0 w 1962150"/>
                <a:gd name="connsiteY0" fmla="*/ 263530 h 1891366"/>
                <a:gd name="connsiteX1" fmla="*/ 263530 w 1962150"/>
                <a:gd name="connsiteY1" fmla="*/ 0 h 1891366"/>
                <a:gd name="connsiteX2" fmla="*/ 327025 w 1962150"/>
                <a:gd name="connsiteY2" fmla="*/ 0 h 1891366"/>
                <a:gd name="connsiteX3" fmla="*/ 327025 w 1962150"/>
                <a:gd name="connsiteY3" fmla="*/ 0 h 1891366"/>
                <a:gd name="connsiteX4" fmla="*/ 817563 w 1962150"/>
                <a:gd name="connsiteY4" fmla="*/ 0 h 1891366"/>
                <a:gd name="connsiteX5" fmla="*/ 1698620 w 1962150"/>
                <a:gd name="connsiteY5" fmla="*/ 0 h 1891366"/>
                <a:gd name="connsiteX6" fmla="*/ 1962150 w 1962150"/>
                <a:gd name="connsiteY6" fmla="*/ 263530 h 1891366"/>
                <a:gd name="connsiteX7" fmla="*/ 1962150 w 1962150"/>
                <a:gd name="connsiteY7" fmla="*/ 922338 h 1891366"/>
                <a:gd name="connsiteX8" fmla="*/ 1962150 w 1962150"/>
                <a:gd name="connsiteY8" fmla="*/ 922338 h 1891366"/>
                <a:gd name="connsiteX9" fmla="*/ 1962150 w 1962150"/>
                <a:gd name="connsiteY9" fmla="*/ 1317625 h 1891366"/>
                <a:gd name="connsiteX10" fmla="*/ 1962150 w 1962150"/>
                <a:gd name="connsiteY10" fmla="*/ 1317620 h 1891366"/>
                <a:gd name="connsiteX11" fmla="*/ 1698620 w 1962150"/>
                <a:gd name="connsiteY11" fmla="*/ 1581150 h 1891366"/>
                <a:gd name="connsiteX12" fmla="*/ 1267572 w 1962150"/>
                <a:gd name="connsiteY12" fmla="*/ 1581876 h 1891366"/>
                <a:gd name="connsiteX13" fmla="*/ 975822 w 1962150"/>
                <a:gd name="connsiteY13" fmla="*/ 1891366 h 1891366"/>
                <a:gd name="connsiteX14" fmla="*/ 721879 w 1962150"/>
                <a:gd name="connsiteY14" fmla="*/ 1581150 h 1891366"/>
                <a:gd name="connsiteX15" fmla="*/ 263530 w 1962150"/>
                <a:gd name="connsiteY15" fmla="*/ 1581150 h 1891366"/>
                <a:gd name="connsiteX16" fmla="*/ 0 w 1962150"/>
                <a:gd name="connsiteY16" fmla="*/ 1317620 h 1891366"/>
                <a:gd name="connsiteX17" fmla="*/ 0 w 1962150"/>
                <a:gd name="connsiteY17" fmla="*/ 1317625 h 1891366"/>
                <a:gd name="connsiteX18" fmla="*/ 0 w 1962150"/>
                <a:gd name="connsiteY18" fmla="*/ 922338 h 1891366"/>
                <a:gd name="connsiteX19" fmla="*/ 0 w 1962150"/>
                <a:gd name="connsiteY19" fmla="*/ 922338 h 1891366"/>
                <a:gd name="connsiteX20" fmla="*/ 0 w 1962150"/>
                <a:gd name="connsiteY20" fmla="*/ 263530 h 1891366"/>
                <a:gd name="connsiteX0" fmla="*/ 0 w 1962150"/>
                <a:gd name="connsiteY0" fmla="*/ 263530 h 1886352"/>
                <a:gd name="connsiteX1" fmla="*/ 263530 w 1962150"/>
                <a:gd name="connsiteY1" fmla="*/ 0 h 1886352"/>
                <a:gd name="connsiteX2" fmla="*/ 327025 w 1962150"/>
                <a:gd name="connsiteY2" fmla="*/ 0 h 1886352"/>
                <a:gd name="connsiteX3" fmla="*/ 327025 w 1962150"/>
                <a:gd name="connsiteY3" fmla="*/ 0 h 1886352"/>
                <a:gd name="connsiteX4" fmla="*/ 817563 w 1962150"/>
                <a:gd name="connsiteY4" fmla="*/ 0 h 1886352"/>
                <a:gd name="connsiteX5" fmla="*/ 1698620 w 1962150"/>
                <a:gd name="connsiteY5" fmla="*/ 0 h 1886352"/>
                <a:gd name="connsiteX6" fmla="*/ 1962150 w 1962150"/>
                <a:gd name="connsiteY6" fmla="*/ 263530 h 1886352"/>
                <a:gd name="connsiteX7" fmla="*/ 1962150 w 1962150"/>
                <a:gd name="connsiteY7" fmla="*/ 922338 h 1886352"/>
                <a:gd name="connsiteX8" fmla="*/ 1962150 w 1962150"/>
                <a:gd name="connsiteY8" fmla="*/ 922338 h 1886352"/>
                <a:gd name="connsiteX9" fmla="*/ 1962150 w 1962150"/>
                <a:gd name="connsiteY9" fmla="*/ 1317625 h 1886352"/>
                <a:gd name="connsiteX10" fmla="*/ 1962150 w 1962150"/>
                <a:gd name="connsiteY10" fmla="*/ 1317620 h 1886352"/>
                <a:gd name="connsiteX11" fmla="*/ 1698620 w 1962150"/>
                <a:gd name="connsiteY11" fmla="*/ 1581150 h 1886352"/>
                <a:gd name="connsiteX12" fmla="*/ 1267572 w 1962150"/>
                <a:gd name="connsiteY12" fmla="*/ 1581876 h 1886352"/>
                <a:gd name="connsiteX13" fmla="*/ 1046018 w 1962150"/>
                <a:gd name="connsiteY13" fmla="*/ 1886352 h 1886352"/>
                <a:gd name="connsiteX14" fmla="*/ 721879 w 1962150"/>
                <a:gd name="connsiteY14" fmla="*/ 1581150 h 1886352"/>
                <a:gd name="connsiteX15" fmla="*/ 263530 w 1962150"/>
                <a:gd name="connsiteY15" fmla="*/ 1581150 h 1886352"/>
                <a:gd name="connsiteX16" fmla="*/ 0 w 1962150"/>
                <a:gd name="connsiteY16" fmla="*/ 1317620 h 1886352"/>
                <a:gd name="connsiteX17" fmla="*/ 0 w 1962150"/>
                <a:gd name="connsiteY17" fmla="*/ 1317625 h 1886352"/>
                <a:gd name="connsiteX18" fmla="*/ 0 w 1962150"/>
                <a:gd name="connsiteY18" fmla="*/ 922338 h 1886352"/>
                <a:gd name="connsiteX19" fmla="*/ 0 w 1962150"/>
                <a:gd name="connsiteY19" fmla="*/ 922338 h 1886352"/>
                <a:gd name="connsiteX20" fmla="*/ 0 w 1962150"/>
                <a:gd name="connsiteY20" fmla="*/ 263530 h 1886352"/>
                <a:gd name="connsiteX0" fmla="*/ 0 w 1962150"/>
                <a:gd name="connsiteY0" fmla="*/ 263530 h 1886352"/>
                <a:gd name="connsiteX1" fmla="*/ 263530 w 1962150"/>
                <a:gd name="connsiteY1" fmla="*/ 0 h 1886352"/>
                <a:gd name="connsiteX2" fmla="*/ 327025 w 1962150"/>
                <a:gd name="connsiteY2" fmla="*/ 0 h 1886352"/>
                <a:gd name="connsiteX3" fmla="*/ 327025 w 1962150"/>
                <a:gd name="connsiteY3" fmla="*/ 0 h 1886352"/>
                <a:gd name="connsiteX4" fmla="*/ 817563 w 1962150"/>
                <a:gd name="connsiteY4" fmla="*/ 0 h 1886352"/>
                <a:gd name="connsiteX5" fmla="*/ 1698620 w 1962150"/>
                <a:gd name="connsiteY5" fmla="*/ 0 h 1886352"/>
                <a:gd name="connsiteX6" fmla="*/ 1962150 w 1962150"/>
                <a:gd name="connsiteY6" fmla="*/ 263530 h 1886352"/>
                <a:gd name="connsiteX7" fmla="*/ 1962150 w 1962150"/>
                <a:gd name="connsiteY7" fmla="*/ 922338 h 1886352"/>
                <a:gd name="connsiteX8" fmla="*/ 1962150 w 1962150"/>
                <a:gd name="connsiteY8" fmla="*/ 922338 h 1886352"/>
                <a:gd name="connsiteX9" fmla="*/ 1962150 w 1962150"/>
                <a:gd name="connsiteY9" fmla="*/ 1317625 h 1886352"/>
                <a:gd name="connsiteX10" fmla="*/ 1962150 w 1962150"/>
                <a:gd name="connsiteY10" fmla="*/ 1317620 h 1886352"/>
                <a:gd name="connsiteX11" fmla="*/ 1698620 w 1962150"/>
                <a:gd name="connsiteY11" fmla="*/ 1581150 h 1886352"/>
                <a:gd name="connsiteX12" fmla="*/ 1267572 w 1962150"/>
                <a:gd name="connsiteY12" fmla="*/ 1581876 h 1886352"/>
                <a:gd name="connsiteX13" fmla="*/ 990328 w 1962150"/>
                <a:gd name="connsiteY13" fmla="*/ 1886352 h 1886352"/>
                <a:gd name="connsiteX14" fmla="*/ 721879 w 1962150"/>
                <a:gd name="connsiteY14" fmla="*/ 1581150 h 1886352"/>
                <a:gd name="connsiteX15" fmla="*/ 263530 w 1962150"/>
                <a:gd name="connsiteY15" fmla="*/ 1581150 h 1886352"/>
                <a:gd name="connsiteX16" fmla="*/ 0 w 1962150"/>
                <a:gd name="connsiteY16" fmla="*/ 1317620 h 1886352"/>
                <a:gd name="connsiteX17" fmla="*/ 0 w 1962150"/>
                <a:gd name="connsiteY17" fmla="*/ 1317625 h 1886352"/>
                <a:gd name="connsiteX18" fmla="*/ 0 w 1962150"/>
                <a:gd name="connsiteY18" fmla="*/ 922338 h 1886352"/>
                <a:gd name="connsiteX19" fmla="*/ 0 w 1962150"/>
                <a:gd name="connsiteY19" fmla="*/ 922338 h 1886352"/>
                <a:gd name="connsiteX20" fmla="*/ 0 w 1962150"/>
                <a:gd name="connsiteY20" fmla="*/ 263530 h 1886352"/>
                <a:gd name="connsiteX0" fmla="*/ 0 w 1962150"/>
                <a:gd name="connsiteY0" fmla="*/ 263530 h 1891366"/>
                <a:gd name="connsiteX1" fmla="*/ 263530 w 1962150"/>
                <a:gd name="connsiteY1" fmla="*/ 0 h 1891366"/>
                <a:gd name="connsiteX2" fmla="*/ 327025 w 1962150"/>
                <a:gd name="connsiteY2" fmla="*/ 0 h 1891366"/>
                <a:gd name="connsiteX3" fmla="*/ 327025 w 1962150"/>
                <a:gd name="connsiteY3" fmla="*/ 0 h 1891366"/>
                <a:gd name="connsiteX4" fmla="*/ 817563 w 1962150"/>
                <a:gd name="connsiteY4" fmla="*/ 0 h 1891366"/>
                <a:gd name="connsiteX5" fmla="*/ 1698620 w 1962150"/>
                <a:gd name="connsiteY5" fmla="*/ 0 h 1891366"/>
                <a:gd name="connsiteX6" fmla="*/ 1962150 w 1962150"/>
                <a:gd name="connsiteY6" fmla="*/ 263530 h 1891366"/>
                <a:gd name="connsiteX7" fmla="*/ 1962150 w 1962150"/>
                <a:gd name="connsiteY7" fmla="*/ 922338 h 1891366"/>
                <a:gd name="connsiteX8" fmla="*/ 1962150 w 1962150"/>
                <a:gd name="connsiteY8" fmla="*/ 922338 h 1891366"/>
                <a:gd name="connsiteX9" fmla="*/ 1962150 w 1962150"/>
                <a:gd name="connsiteY9" fmla="*/ 1317625 h 1891366"/>
                <a:gd name="connsiteX10" fmla="*/ 1962150 w 1962150"/>
                <a:gd name="connsiteY10" fmla="*/ 1317620 h 1891366"/>
                <a:gd name="connsiteX11" fmla="*/ 1698620 w 1962150"/>
                <a:gd name="connsiteY11" fmla="*/ 1581150 h 1891366"/>
                <a:gd name="connsiteX12" fmla="*/ 1267572 w 1962150"/>
                <a:gd name="connsiteY12" fmla="*/ 1581876 h 1891366"/>
                <a:gd name="connsiteX13" fmla="*/ 979190 w 1962150"/>
                <a:gd name="connsiteY13" fmla="*/ 1891366 h 1891366"/>
                <a:gd name="connsiteX14" fmla="*/ 721879 w 1962150"/>
                <a:gd name="connsiteY14" fmla="*/ 1581150 h 1891366"/>
                <a:gd name="connsiteX15" fmla="*/ 263530 w 1962150"/>
                <a:gd name="connsiteY15" fmla="*/ 1581150 h 1891366"/>
                <a:gd name="connsiteX16" fmla="*/ 0 w 1962150"/>
                <a:gd name="connsiteY16" fmla="*/ 1317620 h 1891366"/>
                <a:gd name="connsiteX17" fmla="*/ 0 w 1962150"/>
                <a:gd name="connsiteY17" fmla="*/ 1317625 h 1891366"/>
                <a:gd name="connsiteX18" fmla="*/ 0 w 1962150"/>
                <a:gd name="connsiteY18" fmla="*/ 922338 h 1891366"/>
                <a:gd name="connsiteX19" fmla="*/ 0 w 1962150"/>
                <a:gd name="connsiteY19" fmla="*/ 922338 h 1891366"/>
                <a:gd name="connsiteX20" fmla="*/ 0 w 1962150"/>
                <a:gd name="connsiteY20" fmla="*/ 263530 h 1891366"/>
                <a:gd name="connsiteX0" fmla="*/ 0 w 1962150"/>
                <a:gd name="connsiteY0" fmla="*/ 263530 h 1891366"/>
                <a:gd name="connsiteX1" fmla="*/ 263530 w 1962150"/>
                <a:gd name="connsiteY1" fmla="*/ 0 h 1891366"/>
                <a:gd name="connsiteX2" fmla="*/ 327025 w 1962150"/>
                <a:gd name="connsiteY2" fmla="*/ 0 h 1891366"/>
                <a:gd name="connsiteX3" fmla="*/ 327025 w 1962150"/>
                <a:gd name="connsiteY3" fmla="*/ 0 h 1891366"/>
                <a:gd name="connsiteX4" fmla="*/ 817563 w 1962150"/>
                <a:gd name="connsiteY4" fmla="*/ 0 h 1891366"/>
                <a:gd name="connsiteX5" fmla="*/ 1698620 w 1962150"/>
                <a:gd name="connsiteY5" fmla="*/ 0 h 1891366"/>
                <a:gd name="connsiteX6" fmla="*/ 1962150 w 1962150"/>
                <a:gd name="connsiteY6" fmla="*/ 263530 h 1891366"/>
                <a:gd name="connsiteX7" fmla="*/ 1962150 w 1962150"/>
                <a:gd name="connsiteY7" fmla="*/ 922338 h 1891366"/>
                <a:gd name="connsiteX8" fmla="*/ 1962150 w 1962150"/>
                <a:gd name="connsiteY8" fmla="*/ 922338 h 1891366"/>
                <a:gd name="connsiteX9" fmla="*/ 1962150 w 1962150"/>
                <a:gd name="connsiteY9" fmla="*/ 1317625 h 1891366"/>
                <a:gd name="connsiteX10" fmla="*/ 1962150 w 1962150"/>
                <a:gd name="connsiteY10" fmla="*/ 1317620 h 1891366"/>
                <a:gd name="connsiteX11" fmla="*/ 1698620 w 1962150"/>
                <a:gd name="connsiteY11" fmla="*/ 1581150 h 1891366"/>
                <a:gd name="connsiteX12" fmla="*/ 1161761 w 1962150"/>
                <a:gd name="connsiteY12" fmla="*/ 1576862 h 1891366"/>
                <a:gd name="connsiteX13" fmla="*/ 979190 w 1962150"/>
                <a:gd name="connsiteY13" fmla="*/ 1891366 h 1891366"/>
                <a:gd name="connsiteX14" fmla="*/ 721879 w 1962150"/>
                <a:gd name="connsiteY14" fmla="*/ 1581150 h 1891366"/>
                <a:gd name="connsiteX15" fmla="*/ 263530 w 1962150"/>
                <a:gd name="connsiteY15" fmla="*/ 1581150 h 1891366"/>
                <a:gd name="connsiteX16" fmla="*/ 0 w 1962150"/>
                <a:gd name="connsiteY16" fmla="*/ 1317620 h 1891366"/>
                <a:gd name="connsiteX17" fmla="*/ 0 w 1962150"/>
                <a:gd name="connsiteY17" fmla="*/ 1317625 h 1891366"/>
                <a:gd name="connsiteX18" fmla="*/ 0 w 1962150"/>
                <a:gd name="connsiteY18" fmla="*/ 922338 h 1891366"/>
                <a:gd name="connsiteX19" fmla="*/ 0 w 1962150"/>
                <a:gd name="connsiteY19" fmla="*/ 922338 h 1891366"/>
                <a:gd name="connsiteX20" fmla="*/ 0 w 1962150"/>
                <a:gd name="connsiteY20" fmla="*/ 263530 h 1891366"/>
                <a:gd name="connsiteX0" fmla="*/ 0 w 1962150"/>
                <a:gd name="connsiteY0" fmla="*/ 263530 h 1891366"/>
                <a:gd name="connsiteX1" fmla="*/ 263530 w 1962150"/>
                <a:gd name="connsiteY1" fmla="*/ 0 h 1891366"/>
                <a:gd name="connsiteX2" fmla="*/ 327025 w 1962150"/>
                <a:gd name="connsiteY2" fmla="*/ 0 h 1891366"/>
                <a:gd name="connsiteX3" fmla="*/ 327025 w 1962150"/>
                <a:gd name="connsiteY3" fmla="*/ 0 h 1891366"/>
                <a:gd name="connsiteX4" fmla="*/ 817563 w 1962150"/>
                <a:gd name="connsiteY4" fmla="*/ 0 h 1891366"/>
                <a:gd name="connsiteX5" fmla="*/ 1698620 w 1962150"/>
                <a:gd name="connsiteY5" fmla="*/ 0 h 1891366"/>
                <a:gd name="connsiteX6" fmla="*/ 1962150 w 1962150"/>
                <a:gd name="connsiteY6" fmla="*/ 263530 h 1891366"/>
                <a:gd name="connsiteX7" fmla="*/ 1962150 w 1962150"/>
                <a:gd name="connsiteY7" fmla="*/ 922338 h 1891366"/>
                <a:gd name="connsiteX8" fmla="*/ 1962150 w 1962150"/>
                <a:gd name="connsiteY8" fmla="*/ 922338 h 1891366"/>
                <a:gd name="connsiteX9" fmla="*/ 1962150 w 1962150"/>
                <a:gd name="connsiteY9" fmla="*/ 1317625 h 1891366"/>
                <a:gd name="connsiteX10" fmla="*/ 1962150 w 1962150"/>
                <a:gd name="connsiteY10" fmla="*/ 1317620 h 1891366"/>
                <a:gd name="connsiteX11" fmla="*/ 1698620 w 1962150"/>
                <a:gd name="connsiteY11" fmla="*/ 1581150 h 1891366"/>
                <a:gd name="connsiteX12" fmla="*/ 1161761 w 1962150"/>
                <a:gd name="connsiteY12" fmla="*/ 1576862 h 1891366"/>
                <a:gd name="connsiteX13" fmla="*/ 979190 w 1962150"/>
                <a:gd name="connsiteY13" fmla="*/ 1891366 h 1891366"/>
                <a:gd name="connsiteX14" fmla="*/ 822121 w 1962150"/>
                <a:gd name="connsiteY14" fmla="*/ 1576137 h 1891366"/>
                <a:gd name="connsiteX15" fmla="*/ 263530 w 1962150"/>
                <a:gd name="connsiteY15" fmla="*/ 1581150 h 1891366"/>
                <a:gd name="connsiteX16" fmla="*/ 0 w 1962150"/>
                <a:gd name="connsiteY16" fmla="*/ 1317620 h 1891366"/>
                <a:gd name="connsiteX17" fmla="*/ 0 w 1962150"/>
                <a:gd name="connsiteY17" fmla="*/ 1317625 h 1891366"/>
                <a:gd name="connsiteX18" fmla="*/ 0 w 1962150"/>
                <a:gd name="connsiteY18" fmla="*/ 922338 h 1891366"/>
                <a:gd name="connsiteX19" fmla="*/ 0 w 1962150"/>
                <a:gd name="connsiteY19" fmla="*/ 922338 h 1891366"/>
                <a:gd name="connsiteX20" fmla="*/ 0 w 1962150"/>
                <a:gd name="connsiteY20" fmla="*/ 263530 h 1891366"/>
                <a:gd name="connsiteX0" fmla="*/ 0 w 1962150"/>
                <a:gd name="connsiteY0" fmla="*/ 263530 h 1891366"/>
                <a:gd name="connsiteX1" fmla="*/ 263530 w 1962150"/>
                <a:gd name="connsiteY1" fmla="*/ 0 h 1891366"/>
                <a:gd name="connsiteX2" fmla="*/ 327025 w 1962150"/>
                <a:gd name="connsiteY2" fmla="*/ 0 h 1891366"/>
                <a:gd name="connsiteX3" fmla="*/ 327025 w 1962150"/>
                <a:gd name="connsiteY3" fmla="*/ 0 h 1891366"/>
                <a:gd name="connsiteX4" fmla="*/ 817563 w 1962150"/>
                <a:gd name="connsiteY4" fmla="*/ 0 h 1891366"/>
                <a:gd name="connsiteX5" fmla="*/ 1698620 w 1962150"/>
                <a:gd name="connsiteY5" fmla="*/ 0 h 1891366"/>
                <a:gd name="connsiteX6" fmla="*/ 1962150 w 1962150"/>
                <a:gd name="connsiteY6" fmla="*/ 263530 h 1891366"/>
                <a:gd name="connsiteX7" fmla="*/ 1962150 w 1962150"/>
                <a:gd name="connsiteY7" fmla="*/ 922338 h 1891366"/>
                <a:gd name="connsiteX8" fmla="*/ 1962150 w 1962150"/>
                <a:gd name="connsiteY8" fmla="*/ 922338 h 1891366"/>
                <a:gd name="connsiteX9" fmla="*/ 1962150 w 1962150"/>
                <a:gd name="connsiteY9" fmla="*/ 1317625 h 1891366"/>
                <a:gd name="connsiteX10" fmla="*/ 1962150 w 1962150"/>
                <a:gd name="connsiteY10" fmla="*/ 1317620 h 1891366"/>
                <a:gd name="connsiteX11" fmla="*/ 1698620 w 1962150"/>
                <a:gd name="connsiteY11" fmla="*/ 1581150 h 1891366"/>
                <a:gd name="connsiteX12" fmla="*/ 1161761 w 1962150"/>
                <a:gd name="connsiteY12" fmla="*/ 1576862 h 1891366"/>
                <a:gd name="connsiteX13" fmla="*/ 979190 w 1962150"/>
                <a:gd name="connsiteY13" fmla="*/ 1891366 h 1891366"/>
                <a:gd name="connsiteX14" fmla="*/ 822121 w 1962150"/>
                <a:gd name="connsiteY14" fmla="*/ 1581151 h 1891366"/>
                <a:gd name="connsiteX15" fmla="*/ 263530 w 1962150"/>
                <a:gd name="connsiteY15" fmla="*/ 1581150 h 1891366"/>
                <a:gd name="connsiteX16" fmla="*/ 0 w 1962150"/>
                <a:gd name="connsiteY16" fmla="*/ 1317620 h 1891366"/>
                <a:gd name="connsiteX17" fmla="*/ 0 w 1962150"/>
                <a:gd name="connsiteY17" fmla="*/ 1317625 h 1891366"/>
                <a:gd name="connsiteX18" fmla="*/ 0 w 1962150"/>
                <a:gd name="connsiteY18" fmla="*/ 922338 h 1891366"/>
                <a:gd name="connsiteX19" fmla="*/ 0 w 1962150"/>
                <a:gd name="connsiteY19" fmla="*/ 922338 h 1891366"/>
                <a:gd name="connsiteX20" fmla="*/ 0 w 1962150"/>
                <a:gd name="connsiteY20" fmla="*/ 263530 h 1891366"/>
                <a:gd name="connsiteX0" fmla="*/ 0 w 1962150"/>
                <a:gd name="connsiteY0" fmla="*/ 263530 h 2020630"/>
                <a:gd name="connsiteX1" fmla="*/ 263530 w 1962150"/>
                <a:gd name="connsiteY1" fmla="*/ 0 h 2020630"/>
                <a:gd name="connsiteX2" fmla="*/ 327025 w 1962150"/>
                <a:gd name="connsiteY2" fmla="*/ 0 h 2020630"/>
                <a:gd name="connsiteX3" fmla="*/ 327025 w 1962150"/>
                <a:gd name="connsiteY3" fmla="*/ 0 h 2020630"/>
                <a:gd name="connsiteX4" fmla="*/ 817563 w 1962150"/>
                <a:gd name="connsiteY4" fmla="*/ 0 h 2020630"/>
                <a:gd name="connsiteX5" fmla="*/ 1698620 w 1962150"/>
                <a:gd name="connsiteY5" fmla="*/ 0 h 2020630"/>
                <a:gd name="connsiteX6" fmla="*/ 1962150 w 1962150"/>
                <a:gd name="connsiteY6" fmla="*/ 263530 h 2020630"/>
                <a:gd name="connsiteX7" fmla="*/ 1962150 w 1962150"/>
                <a:gd name="connsiteY7" fmla="*/ 922338 h 2020630"/>
                <a:gd name="connsiteX8" fmla="*/ 1962150 w 1962150"/>
                <a:gd name="connsiteY8" fmla="*/ 922338 h 2020630"/>
                <a:gd name="connsiteX9" fmla="*/ 1962150 w 1962150"/>
                <a:gd name="connsiteY9" fmla="*/ 1317625 h 2020630"/>
                <a:gd name="connsiteX10" fmla="*/ 1962150 w 1962150"/>
                <a:gd name="connsiteY10" fmla="*/ 1317620 h 2020630"/>
                <a:gd name="connsiteX11" fmla="*/ 1698620 w 1962150"/>
                <a:gd name="connsiteY11" fmla="*/ 1581150 h 2020630"/>
                <a:gd name="connsiteX12" fmla="*/ 1161761 w 1962150"/>
                <a:gd name="connsiteY12" fmla="*/ 1576862 h 2020630"/>
                <a:gd name="connsiteX13" fmla="*/ 979190 w 1962150"/>
                <a:gd name="connsiteY13" fmla="*/ 2020630 h 2020630"/>
                <a:gd name="connsiteX14" fmla="*/ 822121 w 1962150"/>
                <a:gd name="connsiteY14" fmla="*/ 1581151 h 2020630"/>
                <a:gd name="connsiteX15" fmla="*/ 263530 w 1962150"/>
                <a:gd name="connsiteY15" fmla="*/ 1581150 h 2020630"/>
                <a:gd name="connsiteX16" fmla="*/ 0 w 1962150"/>
                <a:gd name="connsiteY16" fmla="*/ 1317620 h 2020630"/>
                <a:gd name="connsiteX17" fmla="*/ 0 w 1962150"/>
                <a:gd name="connsiteY17" fmla="*/ 1317625 h 2020630"/>
                <a:gd name="connsiteX18" fmla="*/ 0 w 1962150"/>
                <a:gd name="connsiteY18" fmla="*/ 922338 h 2020630"/>
                <a:gd name="connsiteX19" fmla="*/ 0 w 1962150"/>
                <a:gd name="connsiteY19" fmla="*/ 922338 h 2020630"/>
                <a:gd name="connsiteX20" fmla="*/ 0 w 1962150"/>
                <a:gd name="connsiteY20" fmla="*/ 263530 h 2020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962150" h="2020630">
                  <a:moveTo>
                    <a:pt x="0" y="263530"/>
                  </a:moveTo>
                  <a:cubicBezTo>
                    <a:pt x="0" y="117986"/>
                    <a:pt x="117986" y="0"/>
                    <a:pt x="263530" y="0"/>
                  </a:cubicBezTo>
                  <a:lnTo>
                    <a:pt x="327025" y="0"/>
                  </a:lnTo>
                  <a:lnTo>
                    <a:pt x="327025" y="0"/>
                  </a:lnTo>
                  <a:lnTo>
                    <a:pt x="817563" y="0"/>
                  </a:lnTo>
                  <a:lnTo>
                    <a:pt x="1698620" y="0"/>
                  </a:lnTo>
                  <a:cubicBezTo>
                    <a:pt x="1844164" y="0"/>
                    <a:pt x="1962150" y="117986"/>
                    <a:pt x="1962150" y="263530"/>
                  </a:cubicBezTo>
                  <a:lnTo>
                    <a:pt x="1962150" y="922338"/>
                  </a:lnTo>
                  <a:lnTo>
                    <a:pt x="1962150" y="922338"/>
                  </a:lnTo>
                  <a:lnTo>
                    <a:pt x="1962150" y="1317625"/>
                  </a:lnTo>
                  <a:lnTo>
                    <a:pt x="1962150" y="1317620"/>
                  </a:lnTo>
                  <a:cubicBezTo>
                    <a:pt x="1962150" y="1463164"/>
                    <a:pt x="1844164" y="1581150"/>
                    <a:pt x="1698620" y="1581150"/>
                  </a:cubicBezTo>
                  <a:lnTo>
                    <a:pt x="1161761" y="1576862"/>
                  </a:lnTo>
                  <a:lnTo>
                    <a:pt x="979190" y="2020630"/>
                  </a:lnTo>
                  <a:lnTo>
                    <a:pt x="822121" y="1581151"/>
                  </a:lnTo>
                  <a:lnTo>
                    <a:pt x="263530" y="1581150"/>
                  </a:lnTo>
                  <a:cubicBezTo>
                    <a:pt x="117986" y="1581150"/>
                    <a:pt x="0" y="1463164"/>
                    <a:pt x="0" y="1317620"/>
                  </a:cubicBezTo>
                  <a:lnTo>
                    <a:pt x="0" y="1317625"/>
                  </a:lnTo>
                  <a:lnTo>
                    <a:pt x="0" y="922338"/>
                  </a:lnTo>
                  <a:lnTo>
                    <a:pt x="0" y="922338"/>
                  </a:lnTo>
                  <a:lnTo>
                    <a:pt x="0" y="263530"/>
                  </a:lnTo>
                  <a:close/>
                </a:path>
              </a:pathLst>
            </a:custGeom>
            <a:solidFill>
              <a:schemeClr val="bg2">
                <a:lumMod val="50000"/>
              </a:schemeClr>
            </a:solidFill>
            <a:ln>
              <a:noFill/>
            </a:ln>
            <a:effectLst>
              <a:reflection blurRad="114300" stA="29000" endPos="43000" dist="127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ounded Rectangle 26"/>
            <p:cNvSpPr/>
            <p:nvPr/>
          </p:nvSpPr>
          <p:spPr>
            <a:xfrm>
              <a:off x="904010" y="2306783"/>
              <a:ext cx="1995054" cy="1705698"/>
            </a:xfrm>
            <a:prstGeom prst="round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b="1" dirty="0">
                  <a:solidFill>
                    <a:schemeClr val="tx1">
                      <a:lumMod val="75000"/>
                      <a:lumOff val="25000"/>
                    </a:schemeClr>
                  </a:solidFill>
                </a:rPr>
                <a:t>3. Neglecting Needs</a:t>
              </a:r>
            </a:p>
            <a:p>
              <a:r>
                <a:rPr lang="en-US" i="1" dirty="0">
                  <a:solidFill>
                    <a:schemeClr val="tx1">
                      <a:lumMod val="75000"/>
                      <a:lumOff val="25000"/>
                    </a:schemeClr>
                  </a:solidFill>
                </a:rPr>
                <a:t>(Erratic sleeping, eating disrupted, lack of social interaction) </a:t>
              </a:r>
            </a:p>
          </p:txBody>
        </p:sp>
      </p:grpSp>
      <p:grpSp>
        <p:nvGrpSpPr>
          <p:cNvPr id="28" name="Group 27"/>
          <p:cNvGrpSpPr/>
          <p:nvPr/>
        </p:nvGrpSpPr>
        <p:grpSpPr>
          <a:xfrm>
            <a:off x="8657822" y="2238810"/>
            <a:ext cx="3247933" cy="3722507"/>
            <a:chOff x="827810" y="2213954"/>
            <a:chExt cx="2154382" cy="2469171"/>
          </a:xfrm>
        </p:grpSpPr>
        <p:sp>
          <p:nvSpPr>
            <p:cNvPr id="29" name="Rounded Rectangular Callout 9"/>
            <p:cNvSpPr/>
            <p:nvPr/>
          </p:nvSpPr>
          <p:spPr>
            <a:xfrm>
              <a:off x="827810" y="2213954"/>
              <a:ext cx="2154382" cy="2469171"/>
            </a:xfrm>
            <a:custGeom>
              <a:avLst/>
              <a:gdLst>
                <a:gd name="connsiteX0" fmla="*/ 0 w 1962150"/>
                <a:gd name="connsiteY0" fmla="*/ 263530 h 1581150"/>
                <a:gd name="connsiteX1" fmla="*/ 263530 w 1962150"/>
                <a:gd name="connsiteY1" fmla="*/ 0 h 1581150"/>
                <a:gd name="connsiteX2" fmla="*/ 327025 w 1962150"/>
                <a:gd name="connsiteY2" fmla="*/ 0 h 1581150"/>
                <a:gd name="connsiteX3" fmla="*/ 327025 w 1962150"/>
                <a:gd name="connsiteY3" fmla="*/ 0 h 1581150"/>
                <a:gd name="connsiteX4" fmla="*/ 817563 w 1962150"/>
                <a:gd name="connsiteY4" fmla="*/ 0 h 1581150"/>
                <a:gd name="connsiteX5" fmla="*/ 1698620 w 1962150"/>
                <a:gd name="connsiteY5" fmla="*/ 0 h 1581150"/>
                <a:gd name="connsiteX6" fmla="*/ 1962150 w 1962150"/>
                <a:gd name="connsiteY6" fmla="*/ 263530 h 1581150"/>
                <a:gd name="connsiteX7" fmla="*/ 1962150 w 1962150"/>
                <a:gd name="connsiteY7" fmla="*/ 922338 h 1581150"/>
                <a:gd name="connsiteX8" fmla="*/ 1962150 w 1962150"/>
                <a:gd name="connsiteY8" fmla="*/ 922338 h 1581150"/>
                <a:gd name="connsiteX9" fmla="*/ 1962150 w 1962150"/>
                <a:gd name="connsiteY9" fmla="*/ 1317625 h 1581150"/>
                <a:gd name="connsiteX10" fmla="*/ 1962150 w 1962150"/>
                <a:gd name="connsiteY10" fmla="*/ 1317620 h 1581150"/>
                <a:gd name="connsiteX11" fmla="*/ 1698620 w 1962150"/>
                <a:gd name="connsiteY11" fmla="*/ 1581150 h 1581150"/>
                <a:gd name="connsiteX12" fmla="*/ 817563 w 1962150"/>
                <a:gd name="connsiteY12" fmla="*/ 1581150 h 1581150"/>
                <a:gd name="connsiteX13" fmla="*/ 934258 w 1962150"/>
                <a:gd name="connsiteY13" fmla="*/ 1912148 h 1581150"/>
                <a:gd name="connsiteX14" fmla="*/ 327025 w 1962150"/>
                <a:gd name="connsiteY14" fmla="*/ 1581150 h 1581150"/>
                <a:gd name="connsiteX15" fmla="*/ 263530 w 1962150"/>
                <a:gd name="connsiteY15" fmla="*/ 1581150 h 1581150"/>
                <a:gd name="connsiteX16" fmla="*/ 0 w 1962150"/>
                <a:gd name="connsiteY16" fmla="*/ 1317620 h 1581150"/>
                <a:gd name="connsiteX17" fmla="*/ 0 w 1962150"/>
                <a:gd name="connsiteY17" fmla="*/ 1317625 h 1581150"/>
                <a:gd name="connsiteX18" fmla="*/ 0 w 1962150"/>
                <a:gd name="connsiteY18" fmla="*/ 922338 h 1581150"/>
                <a:gd name="connsiteX19" fmla="*/ 0 w 1962150"/>
                <a:gd name="connsiteY19" fmla="*/ 922338 h 1581150"/>
                <a:gd name="connsiteX20" fmla="*/ 0 w 1962150"/>
                <a:gd name="connsiteY20" fmla="*/ 263530 h 1581150"/>
                <a:gd name="connsiteX0" fmla="*/ 0 w 1962150"/>
                <a:gd name="connsiteY0" fmla="*/ 263530 h 1912148"/>
                <a:gd name="connsiteX1" fmla="*/ 263530 w 1962150"/>
                <a:gd name="connsiteY1" fmla="*/ 0 h 1912148"/>
                <a:gd name="connsiteX2" fmla="*/ 327025 w 1962150"/>
                <a:gd name="connsiteY2" fmla="*/ 0 h 1912148"/>
                <a:gd name="connsiteX3" fmla="*/ 327025 w 1962150"/>
                <a:gd name="connsiteY3" fmla="*/ 0 h 1912148"/>
                <a:gd name="connsiteX4" fmla="*/ 817563 w 1962150"/>
                <a:gd name="connsiteY4" fmla="*/ 0 h 1912148"/>
                <a:gd name="connsiteX5" fmla="*/ 1698620 w 1962150"/>
                <a:gd name="connsiteY5" fmla="*/ 0 h 1912148"/>
                <a:gd name="connsiteX6" fmla="*/ 1962150 w 1962150"/>
                <a:gd name="connsiteY6" fmla="*/ 263530 h 1912148"/>
                <a:gd name="connsiteX7" fmla="*/ 1962150 w 1962150"/>
                <a:gd name="connsiteY7" fmla="*/ 922338 h 1912148"/>
                <a:gd name="connsiteX8" fmla="*/ 1962150 w 1962150"/>
                <a:gd name="connsiteY8" fmla="*/ 922338 h 1912148"/>
                <a:gd name="connsiteX9" fmla="*/ 1962150 w 1962150"/>
                <a:gd name="connsiteY9" fmla="*/ 1317625 h 1912148"/>
                <a:gd name="connsiteX10" fmla="*/ 1962150 w 1962150"/>
                <a:gd name="connsiteY10" fmla="*/ 1317620 h 1912148"/>
                <a:gd name="connsiteX11" fmla="*/ 1698620 w 1962150"/>
                <a:gd name="connsiteY11" fmla="*/ 1581150 h 1912148"/>
                <a:gd name="connsiteX12" fmla="*/ 1316327 w 1962150"/>
                <a:gd name="connsiteY12" fmla="*/ 1591541 h 1912148"/>
                <a:gd name="connsiteX13" fmla="*/ 934258 w 1962150"/>
                <a:gd name="connsiteY13" fmla="*/ 1912148 h 1912148"/>
                <a:gd name="connsiteX14" fmla="*/ 327025 w 1962150"/>
                <a:gd name="connsiteY14" fmla="*/ 1581150 h 1912148"/>
                <a:gd name="connsiteX15" fmla="*/ 263530 w 1962150"/>
                <a:gd name="connsiteY15" fmla="*/ 1581150 h 1912148"/>
                <a:gd name="connsiteX16" fmla="*/ 0 w 1962150"/>
                <a:gd name="connsiteY16" fmla="*/ 1317620 h 1912148"/>
                <a:gd name="connsiteX17" fmla="*/ 0 w 1962150"/>
                <a:gd name="connsiteY17" fmla="*/ 1317625 h 1912148"/>
                <a:gd name="connsiteX18" fmla="*/ 0 w 1962150"/>
                <a:gd name="connsiteY18" fmla="*/ 922338 h 1912148"/>
                <a:gd name="connsiteX19" fmla="*/ 0 w 1962150"/>
                <a:gd name="connsiteY19" fmla="*/ 922338 h 1912148"/>
                <a:gd name="connsiteX20" fmla="*/ 0 w 1962150"/>
                <a:gd name="connsiteY20" fmla="*/ 263530 h 1912148"/>
                <a:gd name="connsiteX0" fmla="*/ 0 w 1962150"/>
                <a:gd name="connsiteY0" fmla="*/ 263530 h 1912148"/>
                <a:gd name="connsiteX1" fmla="*/ 263530 w 1962150"/>
                <a:gd name="connsiteY1" fmla="*/ 0 h 1912148"/>
                <a:gd name="connsiteX2" fmla="*/ 327025 w 1962150"/>
                <a:gd name="connsiteY2" fmla="*/ 0 h 1912148"/>
                <a:gd name="connsiteX3" fmla="*/ 327025 w 1962150"/>
                <a:gd name="connsiteY3" fmla="*/ 0 h 1912148"/>
                <a:gd name="connsiteX4" fmla="*/ 817563 w 1962150"/>
                <a:gd name="connsiteY4" fmla="*/ 0 h 1912148"/>
                <a:gd name="connsiteX5" fmla="*/ 1698620 w 1962150"/>
                <a:gd name="connsiteY5" fmla="*/ 0 h 1912148"/>
                <a:gd name="connsiteX6" fmla="*/ 1962150 w 1962150"/>
                <a:gd name="connsiteY6" fmla="*/ 263530 h 1912148"/>
                <a:gd name="connsiteX7" fmla="*/ 1962150 w 1962150"/>
                <a:gd name="connsiteY7" fmla="*/ 922338 h 1912148"/>
                <a:gd name="connsiteX8" fmla="*/ 1962150 w 1962150"/>
                <a:gd name="connsiteY8" fmla="*/ 922338 h 1912148"/>
                <a:gd name="connsiteX9" fmla="*/ 1962150 w 1962150"/>
                <a:gd name="connsiteY9" fmla="*/ 1317625 h 1912148"/>
                <a:gd name="connsiteX10" fmla="*/ 1962150 w 1962150"/>
                <a:gd name="connsiteY10" fmla="*/ 1317620 h 1912148"/>
                <a:gd name="connsiteX11" fmla="*/ 1698620 w 1962150"/>
                <a:gd name="connsiteY11" fmla="*/ 1581150 h 1912148"/>
                <a:gd name="connsiteX12" fmla="*/ 1316327 w 1962150"/>
                <a:gd name="connsiteY12" fmla="*/ 1591541 h 1912148"/>
                <a:gd name="connsiteX13" fmla="*/ 934258 w 1962150"/>
                <a:gd name="connsiteY13" fmla="*/ 1912148 h 1912148"/>
                <a:gd name="connsiteX14" fmla="*/ 846570 w 1962150"/>
                <a:gd name="connsiteY14" fmla="*/ 1612322 h 1912148"/>
                <a:gd name="connsiteX15" fmla="*/ 263530 w 1962150"/>
                <a:gd name="connsiteY15" fmla="*/ 1581150 h 1912148"/>
                <a:gd name="connsiteX16" fmla="*/ 0 w 1962150"/>
                <a:gd name="connsiteY16" fmla="*/ 1317620 h 1912148"/>
                <a:gd name="connsiteX17" fmla="*/ 0 w 1962150"/>
                <a:gd name="connsiteY17" fmla="*/ 1317625 h 1912148"/>
                <a:gd name="connsiteX18" fmla="*/ 0 w 1962150"/>
                <a:gd name="connsiteY18" fmla="*/ 922338 h 1912148"/>
                <a:gd name="connsiteX19" fmla="*/ 0 w 1962150"/>
                <a:gd name="connsiteY19" fmla="*/ 922338 h 1912148"/>
                <a:gd name="connsiteX20" fmla="*/ 0 w 1962150"/>
                <a:gd name="connsiteY20" fmla="*/ 263530 h 1912148"/>
                <a:gd name="connsiteX0" fmla="*/ 0 w 1962150"/>
                <a:gd name="connsiteY0" fmla="*/ 263530 h 1912148"/>
                <a:gd name="connsiteX1" fmla="*/ 263530 w 1962150"/>
                <a:gd name="connsiteY1" fmla="*/ 0 h 1912148"/>
                <a:gd name="connsiteX2" fmla="*/ 327025 w 1962150"/>
                <a:gd name="connsiteY2" fmla="*/ 0 h 1912148"/>
                <a:gd name="connsiteX3" fmla="*/ 327025 w 1962150"/>
                <a:gd name="connsiteY3" fmla="*/ 0 h 1912148"/>
                <a:gd name="connsiteX4" fmla="*/ 817563 w 1962150"/>
                <a:gd name="connsiteY4" fmla="*/ 0 h 1912148"/>
                <a:gd name="connsiteX5" fmla="*/ 1698620 w 1962150"/>
                <a:gd name="connsiteY5" fmla="*/ 0 h 1912148"/>
                <a:gd name="connsiteX6" fmla="*/ 1962150 w 1962150"/>
                <a:gd name="connsiteY6" fmla="*/ 263530 h 1912148"/>
                <a:gd name="connsiteX7" fmla="*/ 1962150 w 1962150"/>
                <a:gd name="connsiteY7" fmla="*/ 922338 h 1912148"/>
                <a:gd name="connsiteX8" fmla="*/ 1962150 w 1962150"/>
                <a:gd name="connsiteY8" fmla="*/ 922338 h 1912148"/>
                <a:gd name="connsiteX9" fmla="*/ 1962150 w 1962150"/>
                <a:gd name="connsiteY9" fmla="*/ 1317625 h 1912148"/>
                <a:gd name="connsiteX10" fmla="*/ 1962150 w 1962150"/>
                <a:gd name="connsiteY10" fmla="*/ 1317620 h 1912148"/>
                <a:gd name="connsiteX11" fmla="*/ 1698620 w 1962150"/>
                <a:gd name="connsiteY11" fmla="*/ 1581150 h 1912148"/>
                <a:gd name="connsiteX12" fmla="*/ 1316327 w 1962150"/>
                <a:gd name="connsiteY12" fmla="*/ 1591541 h 1912148"/>
                <a:gd name="connsiteX13" fmla="*/ 934258 w 1962150"/>
                <a:gd name="connsiteY13" fmla="*/ 1912148 h 1912148"/>
                <a:gd name="connsiteX14" fmla="*/ 836179 w 1962150"/>
                <a:gd name="connsiteY14" fmla="*/ 1581150 h 1912148"/>
                <a:gd name="connsiteX15" fmla="*/ 263530 w 1962150"/>
                <a:gd name="connsiteY15" fmla="*/ 1581150 h 1912148"/>
                <a:gd name="connsiteX16" fmla="*/ 0 w 1962150"/>
                <a:gd name="connsiteY16" fmla="*/ 1317620 h 1912148"/>
                <a:gd name="connsiteX17" fmla="*/ 0 w 1962150"/>
                <a:gd name="connsiteY17" fmla="*/ 1317625 h 1912148"/>
                <a:gd name="connsiteX18" fmla="*/ 0 w 1962150"/>
                <a:gd name="connsiteY18" fmla="*/ 922338 h 1912148"/>
                <a:gd name="connsiteX19" fmla="*/ 0 w 1962150"/>
                <a:gd name="connsiteY19" fmla="*/ 922338 h 1912148"/>
                <a:gd name="connsiteX20" fmla="*/ 0 w 1962150"/>
                <a:gd name="connsiteY20" fmla="*/ 263530 h 1912148"/>
                <a:gd name="connsiteX0" fmla="*/ 0 w 1962150"/>
                <a:gd name="connsiteY0" fmla="*/ 263530 h 1912148"/>
                <a:gd name="connsiteX1" fmla="*/ 263530 w 1962150"/>
                <a:gd name="connsiteY1" fmla="*/ 0 h 1912148"/>
                <a:gd name="connsiteX2" fmla="*/ 327025 w 1962150"/>
                <a:gd name="connsiteY2" fmla="*/ 0 h 1912148"/>
                <a:gd name="connsiteX3" fmla="*/ 327025 w 1962150"/>
                <a:gd name="connsiteY3" fmla="*/ 0 h 1912148"/>
                <a:gd name="connsiteX4" fmla="*/ 817563 w 1962150"/>
                <a:gd name="connsiteY4" fmla="*/ 0 h 1912148"/>
                <a:gd name="connsiteX5" fmla="*/ 1698620 w 1962150"/>
                <a:gd name="connsiteY5" fmla="*/ 0 h 1912148"/>
                <a:gd name="connsiteX6" fmla="*/ 1962150 w 1962150"/>
                <a:gd name="connsiteY6" fmla="*/ 263530 h 1912148"/>
                <a:gd name="connsiteX7" fmla="*/ 1962150 w 1962150"/>
                <a:gd name="connsiteY7" fmla="*/ 922338 h 1912148"/>
                <a:gd name="connsiteX8" fmla="*/ 1962150 w 1962150"/>
                <a:gd name="connsiteY8" fmla="*/ 922338 h 1912148"/>
                <a:gd name="connsiteX9" fmla="*/ 1962150 w 1962150"/>
                <a:gd name="connsiteY9" fmla="*/ 1317625 h 1912148"/>
                <a:gd name="connsiteX10" fmla="*/ 1962150 w 1962150"/>
                <a:gd name="connsiteY10" fmla="*/ 1317620 h 1912148"/>
                <a:gd name="connsiteX11" fmla="*/ 1698620 w 1962150"/>
                <a:gd name="connsiteY11" fmla="*/ 1581150 h 1912148"/>
                <a:gd name="connsiteX12" fmla="*/ 1316327 w 1962150"/>
                <a:gd name="connsiteY12" fmla="*/ 1591541 h 1912148"/>
                <a:gd name="connsiteX13" fmla="*/ 1090122 w 1962150"/>
                <a:gd name="connsiteY13" fmla="*/ 1912148 h 1912148"/>
                <a:gd name="connsiteX14" fmla="*/ 836179 w 1962150"/>
                <a:gd name="connsiteY14" fmla="*/ 1581150 h 1912148"/>
                <a:gd name="connsiteX15" fmla="*/ 263530 w 1962150"/>
                <a:gd name="connsiteY15" fmla="*/ 1581150 h 1912148"/>
                <a:gd name="connsiteX16" fmla="*/ 0 w 1962150"/>
                <a:gd name="connsiteY16" fmla="*/ 1317620 h 1912148"/>
                <a:gd name="connsiteX17" fmla="*/ 0 w 1962150"/>
                <a:gd name="connsiteY17" fmla="*/ 1317625 h 1912148"/>
                <a:gd name="connsiteX18" fmla="*/ 0 w 1962150"/>
                <a:gd name="connsiteY18" fmla="*/ 922338 h 1912148"/>
                <a:gd name="connsiteX19" fmla="*/ 0 w 1962150"/>
                <a:gd name="connsiteY19" fmla="*/ 922338 h 1912148"/>
                <a:gd name="connsiteX20" fmla="*/ 0 w 1962150"/>
                <a:gd name="connsiteY20" fmla="*/ 263530 h 1912148"/>
                <a:gd name="connsiteX0" fmla="*/ 0 w 1962150"/>
                <a:gd name="connsiteY0" fmla="*/ 263530 h 1912148"/>
                <a:gd name="connsiteX1" fmla="*/ 263530 w 1962150"/>
                <a:gd name="connsiteY1" fmla="*/ 0 h 1912148"/>
                <a:gd name="connsiteX2" fmla="*/ 327025 w 1962150"/>
                <a:gd name="connsiteY2" fmla="*/ 0 h 1912148"/>
                <a:gd name="connsiteX3" fmla="*/ 327025 w 1962150"/>
                <a:gd name="connsiteY3" fmla="*/ 0 h 1912148"/>
                <a:gd name="connsiteX4" fmla="*/ 817563 w 1962150"/>
                <a:gd name="connsiteY4" fmla="*/ 0 h 1912148"/>
                <a:gd name="connsiteX5" fmla="*/ 1698620 w 1962150"/>
                <a:gd name="connsiteY5" fmla="*/ 0 h 1912148"/>
                <a:gd name="connsiteX6" fmla="*/ 1962150 w 1962150"/>
                <a:gd name="connsiteY6" fmla="*/ 263530 h 1912148"/>
                <a:gd name="connsiteX7" fmla="*/ 1962150 w 1962150"/>
                <a:gd name="connsiteY7" fmla="*/ 922338 h 1912148"/>
                <a:gd name="connsiteX8" fmla="*/ 1962150 w 1962150"/>
                <a:gd name="connsiteY8" fmla="*/ 922338 h 1912148"/>
                <a:gd name="connsiteX9" fmla="*/ 1962150 w 1962150"/>
                <a:gd name="connsiteY9" fmla="*/ 1317625 h 1912148"/>
                <a:gd name="connsiteX10" fmla="*/ 1962150 w 1962150"/>
                <a:gd name="connsiteY10" fmla="*/ 1317620 h 1912148"/>
                <a:gd name="connsiteX11" fmla="*/ 1698620 w 1962150"/>
                <a:gd name="connsiteY11" fmla="*/ 1581150 h 1912148"/>
                <a:gd name="connsiteX12" fmla="*/ 1316327 w 1962150"/>
                <a:gd name="connsiteY12" fmla="*/ 1591541 h 1912148"/>
                <a:gd name="connsiteX13" fmla="*/ 1090122 w 1962150"/>
                <a:gd name="connsiteY13" fmla="*/ 1912148 h 1912148"/>
                <a:gd name="connsiteX14" fmla="*/ 721879 w 1962150"/>
                <a:gd name="connsiteY14" fmla="*/ 1581150 h 1912148"/>
                <a:gd name="connsiteX15" fmla="*/ 263530 w 1962150"/>
                <a:gd name="connsiteY15" fmla="*/ 1581150 h 1912148"/>
                <a:gd name="connsiteX16" fmla="*/ 0 w 1962150"/>
                <a:gd name="connsiteY16" fmla="*/ 1317620 h 1912148"/>
                <a:gd name="connsiteX17" fmla="*/ 0 w 1962150"/>
                <a:gd name="connsiteY17" fmla="*/ 1317625 h 1912148"/>
                <a:gd name="connsiteX18" fmla="*/ 0 w 1962150"/>
                <a:gd name="connsiteY18" fmla="*/ 922338 h 1912148"/>
                <a:gd name="connsiteX19" fmla="*/ 0 w 1962150"/>
                <a:gd name="connsiteY19" fmla="*/ 922338 h 1912148"/>
                <a:gd name="connsiteX20" fmla="*/ 0 w 1962150"/>
                <a:gd name="connsiteY20" fmla="*/ 263530 h 1912148"/>
                <a:gd name="connsiteX0" fmla="*/ 0 w 1962150"/>
                <a:gd name="connsiteY0" fmla="*/ 263530 h 1912148"/>
                <a:gd name="connsiteX1" fmla="*/ 263530 w 1962150"/>
                <a:gd name="connsiteY1" fmla="*/ 0 h 1912148"/>
                <a:gd name="connsiteX2" fmla="*/ 327025 w 1962150"/>
                <a:gd name="connsiteY2" fmla="*/ 0 h 1912148"/>
                <a:gd name="connsiteX3" fmla="*/ 327025 w 1962150"/>
                <a:gd name="connsiteY3" fmla="*/ 0 h 1912148"/>
                <a:gd name="connsiteX4" fmla="*/ 817563 w 1962150"/>
                <a:gd name="connsiteY4" fmla="*/ 0 h 1912148"/>
                <a:gd name="connsiteX5" fmla="*/ 1698620 w 1962150"/>
                <a:gd name="connsiteY5" fmla="*/ 0 h 1912148"/>
                <a:gd name="connsiteX6" fmla="*/ 1962150 w 1962150"/>
                <a:gd name="connsiteY6" fmla="*/ 263530 h 1912148"/>
                <a:gd name="connsiteX7" fmla="*/ 1962150 w 1962150"/>
                <a:gd name="connsiteY7" fmla="*/ 922338 h 1912148"/>
                <a:gd name="connsiteX8" fmla="*/ 1962150 w 1962150"/>
                <a:gd name="connsiteY8" fmla="*/ 922338 h 1912148"/>
                <a:gd name="connsiteX9" fmla="*/ 1962150 w 1962150"/>
                <a:gd name="connsiteY9" fmla="*/ 1317625 h 1912148"/>
                <a:gd name="connsiteX10" fmla="*/ 1962150 w 1962150"/>
                <a:gd name="connsiteY10" fmla="*/ 1317620 h 1912148"/>
                <a:gd name="connsiteX11" fmla="*/ 1698620 w 1962150"/>
                <a:gd name="connsiteY11" fmla="*/ 1581150 h 1912148"/>
                <a:gd name="connsiteX12" fmla="*/ 1212418 w 1962150"/>
                <a:gd name="connsiteY12" fmla="*/ 1601931 h 1912148"/>
                <a:gd name="connsiteX13" fmla="*/ 1090122 w 1962150"/>
                <a:gd name="connsiteY13" fmla="*/ 1912148 h 1912148"/>
                <a:gd name="connsiteX14" fmla="*/ 721879 w 1962150"/>
                <a:gd name="connsiteY14" fmla="*/ 1581150 h 1912148"/>
                <a:gd name="connsiteX15" fmla="*/ 263530 w 1962150"/>
                <a:gd name="connsiteY15" fmla="*/ 1581150 h 1912148"/>
                <a:gd name="connsiteX16" fmla="*/ 0 w 1962150"/>
                <a:gd name="connsiteY16" fmla="*/ 1317620 h 1912148"/>
                <a:gd name="connsiteX17" fmla="*/ 0 w 1962150"/>
                <a:gd name="connsiteY17" fmla="*/ 1317625 h 1912148"/>
                <a:gd name="connsiteX18" fmla="*/ 0 w 1962150"/>
                <a:gd name="connsiteY18" fmla="*/ 922338 h 1912148"/>
                <a:gd name="connsiteX19" fmla="*/ 0 w 1962150"/>
                <a:gd name="connsiteY19" fmla="*/ 922338 h 1912148"/>
                <a:gd name="connsiteX20" fmla="*/ 0 w 1962150"/>
                <a:gd name="connsiteY20" fmla="*/ 263530 h 1912148"/>
                <a:gd name="connsiteX0" fmla="*/ 0 w 1962150"/>
                <a:gd name="connsiteY0" fmla="*/ 263530 h 1891366"/>
                <a:gd name="connsiteX1" fmla="*/ 263530 w 1962150"/>
                <a:gd name="connsiteY1" fmla="*/ 0 h 1891366"/>
                <a:gd name="connsiteX2" fmla="*/ 327025 w 1962150"/>
                <a:gd name="connsiteY2" fmla="*/ 0 h 1891366"/>
                <a:gd name="connsiteX3" fmla="*/ 327025 w 1962150"/>
                <a:gd name="connsiteY3" fmla="*/ 0 h 1891366"/>
                <a:gd name="connsiteX4" fmla="*/ 817563 w 1962150"/>
                <a:gd name="connsiteY4" fmla="*/ 0 h 1891366"/>
                <a:gd name="connsiteX5" fmla="*/ 1698620 w 1962150"/>
                <a:gd name="connsiteY5" fmla="*/ 0 h 1891366"/>
                <a:gd name="connsiteX6" fmla="*/ 1962150 w 1962150"/>
                <a:gd name="connsiteY6" fmla="*/ 263530 h 1891366"/>
                <a:gd name="connsiteX7" fmla="*/ 1962150 w 1962150"/>
                <a:gd name="connsiteY7" fmla="*/ 922338 h 1891366"/>
                <a:gd name="connsiteX8" fmla="*/ 1962150 w 1962150"/>
                <a:gd name="connsiteY8" fmla="*/ 922338 h 1891366"/>
                <a:gd name="connsiteX9" fmla="*/ 1962150 w 1962150"/>
                <a:gd name="connsiteY9" fmla="*/ 1317625 h 1891366"/>
                <a:gd name="connsiteX10" fmla="*/ 1962150 w 1962150"/>
                <a:gd name="connsiteY10" fmla="*/ 1317620 h 1891366"/>
                <a:gd name="connsiteX11" fmla="*/ 1698620 w 1962150"/>
                <a:gd name="connsiteY11" fmla="*/ 1581150 h 1891366"/>
                <a:gd name="connsiteX12" fmla="*/ 1212418 w 1962150"/>
                <a:gd name="connsiteY12" fmla="*/ 1601931 h 1891366"/>
                <a:gd name="connsiteX13" fmla="*/ 975822 w 1962150"/>
                <a:gd name="connsiteY13" fmla="*/ 1891366 h 1891366"/>
                <a:gd name="connsiteX14" fmla="*/ 721879 w 1962150"/>
                <a:gd name="connsiteY14" fmla="*/ 1581150 h 1891366"/>
                <a:gd name="connsiteX15" fmla="*/ 263530 w 1962150"/>
                <a:gd name="connsiteY15" fmla="*/ 1581150 h 1891366"/>
                <a:gd name="connsiteX16" fmla="*/ 0 w 1962150"/>
                <a:gd name="connsiteY16" fmla="*/ 1317620 h 1891366"/>
                <a:gd name="connsiteX17" fmla="*/ 0 w 1962150"/>
                <a:gd name="connsiteY17" fmla="*/ 1317625 h 1891366"/>
                <a:gd name="connsiteX18" fmla="*/ 0 w 1962150"/>
                <a:gd name="connsiteY18" fmla="*/ 922338 h 1891366"/>
                <a:gd name="connsiteX19" fmla="*/ 0 w 1962150"/>
                <a:gd name="connsiteY19" fmla="*/ 922338 h 1891366"/>
                <a:gd name="connsiteX20" fmla="*/ 0 w 1962150"/>
                <a:gd name="connsiteY20" fmla="*/ 263530 h 1891366"/>
                <a:gd name="connsiteX0" fmla="*/ 0 w 1962150"/>
                <a:gd name="connsiteY0" fmla="*/ 263530 h 1891366"/>
                <a:gd name="connsiteX1" fmla="*/ 263530 w 1962150"/>
                <a:gd name="connsiteY1" fmla="*/ 0 h 1891366"/>
                <a:gd name="connsiteX2" fmla="*/ 327025 w 1962150"/>
                <a:gd name="connsiteY2" fmla="*/ 0 h 1891366"/>
                <a:gd name="connsiteX3" fmla="*/ 327025 w 1962150"/>
                <a:gd name="connsiteY3" fmla="*/ 0 h 1891366"/>
                <a:gd name="connsiteX4" fmla="*/ 817563 w 1962150"/>
                <a:gd name="connsiteY4" fmla="*/ 0 h 1891366"/>
                <a:gd name="connsiteX5" fmla="*/ 1698620 w 1962150"/>
                <a:gd name="connsiteY5" fmla="*/ 0 h 1891366"/>
                <a:gd name="connsiteX6" fmla="*/ 1962150 w 1962150"/>
                <a:gd name="connsiteY6" fmla="*/ 263530 h 1891366"/>
                <a:gd name="connsiteX7" fmla="*/ 1962150 w 1962150"/>
                <a:gd name="connsiteY7" fmla="*/ 922338 h 1891366"/>
                <a:gd name="connsiteX8" fmla="*/ 1962150 w 1962150"/>
                <a:gd name="connsiteY8" fmla="*/ 922338 h 1891366"/>
                <a:gd name="connsiteX9" fmla="*/ 1962150 w 1962150"/>
                <a:gd name="connsiteY9" fmla="*/ 1317625 h 1891366"/>
                <a:gd name="connsiteX10" fmla="*/ 1962150 w 1962150"/>
                <a:gd name="connsiteY10" fmla="*/ 1317620 h 1891366"/>
                <a:gd name="connsiteX11" fmla="*/ 1698620 w 1962150"/>
                <a:gd name="connsiteY11" fmla="*/ 1581150 h 1891366"/>
                <a:gd name="connsiteX12" fmla="*/ 1212418 w 1962150"/>
                <a:gd name="connsiteY12" fmla="*/ 1581876 h 1891366"/>
                <a:gd name="connsiteX13" fmla="*/ 975822 w 1962150"/>
                <a:gd name="connsiteY13" fmla="*/ 1891366 h 1891366"/>
                <a:gd name="connsiteX14" fmla="*/ 721879 w 1962150"/>
                <a:gd name="connsiteY14" fmla="*/ 1581150 h 1891366"/>
                <a:gd name="connsiteX15" fmla="*/ 263530 w 1962150"/>
                <a:gd name="connsiteY15" fmla="*/ 1581150 h 1891366"/>
                <a:gd name="connsiteX16" fmla="*/ 0 w 1962150"/>
                <a:gd name="connsiteY16" fmla="*/ 1317620 h 1891366"/>
                <a:gd name="connsiteX17" fmla="*/ 0 w 1962150"/>
                <a:gd name="connsiteY17" fmla="*/ 1317625 h 1891366"/>
                <a:gd name="connsiteX18" fmla="*/ 0 w 1962150"/>
                <a:gd name="connsiteY18" fmla="*/ 922338 h 1891366"/>
                <a:gd name="connsiteX19" fmla="*/ 0 w 1962150"/>
                <a:gd name="connsiteY19" fmla="*/ 922338 h 1891366"/>
                <a:gd name="connsiteX20" fmla="*/ 0 w 1962150"/>
                <a:gd name="connsiteY20" fmla="*/ 263530 h 1891366"/>
                <a:gd name="connsiteX0" fmla="*/ 0 w 1962150"/>
                <a:gd name="connsiteY0" fmla="*/ 263530 h 1891366"/>
                <a:gd name="connsiteX1" fmla="*/ 263530 w 1962150"/>
                <a:gd name="connsiteY1" fmla="*/ 0 h 1891366"/>
                <a:gd name="connsiteX2" fmla="*/ 327025 w 1962150"/>
                <a:gd name="connsiteY2" fmla="*/ 0 h 1891366"/>
                <a:gd name="connsiteX3" fmla="*/ 327025 w 1962150"/>
                <a:gd name="connsiteY3" fmla="*/ 0 h 1891366"/>
                <a:gd name="connsiteX4" fmla="*/ 817563 w 1962150"/>
                <a:gd name="connsiteY4" fmla="*/ 0 h 1891366"/>
                <a:gd name="connsiteX5" fmla="*/ 1698620 w 1962150"/>
                <a:gd name="connsiteY5" fmla="*/ 0 h 1891366"/>
                <a:gd name="connsiteX6" fmla="*/ 1962150 w 1962150"/>
                <a:gd name="connsiteY6" fmla="*/ 263530 h 1891366"/>
                <a:gd name="connsiteX7" fmla="*/ 1962150 w 1962150"/>
                <a:gd name="connsiteY7" fmla="*/ 922338 h 1891366"/>
                <a:gd name="connsiteX8" fmla="*/ 1962150 w 1962150"/>
                <a:gd name="connsiteY8" fmla="*/ 922338 h 1891366"/>
                <a:gd name="connsiteX9" fmla="*/ 1962150 w 1962150"/>
                <a:gd name="connsiteY9" fmla="*/ 1317625 h 1891366"/>
                <a:gd name="connsiteX10" fmla="*/ 1962150 w 1962150"/>
                <a:gd name="connsiteY10" fmla="*/ 1317620 h 1891366"/>
                <a:gd name="connsiteX11" fmla="*/ 1698620 w 1962150"/>
                <a:gd name="connsiteY11" fmla="*/ 1581150 h 1891366"/>
                <a:gd name="connsiteX12" fmla="*/ 1267572 w 1962150"/>
                <a:gd name="connsiteY12" fmla="*/ 1581876 h 1891366"/>
                <a:gd name="connsiteX13" fmla="*/ 975822 w 1962150"/>
                <a:gd name="connsiteY13" fmla="*/ 1891366 h 1891366"/>
                <a:gd name="connsiteX14" fmla="*/ 721879 w 1962150"/>
                <a:gd name="connsiteY14" fmla="*/ 1581150 h 1891366"/>
                <a:gd name="connsiteX15" fmla="*/ 263530 w 1962150"/>
                <a:gd name="connsiteY15" fmla="*/ 1581150 h 1891366"/>
                <a:gd name="connsiteX16" fmla="*/ 0 w 1962150"/>
                <a:gd name="connsiteY16" fmla="*/ 1317620 h 1891366"/>
                <a:gd name="connsiteX17" fmla="*/ 0 w 1962150"/>
                <a:gd name="connsiteY17" fmla="*/ 1317625 h 1891366"/>
                <a:gd name="connsiteX18" fmla="*/ 0 w 1962150"/>
                <a:gd name="connsiteY18" fmla="*/ 922338 h 1891366"/>
                <a:gd name="connsiteX19" fmla="*/ 0 w 1962150"/>
                <a:gd name="connsiteY19" fmla="*/ 922338 h 1891366"/>
                <a:gd name="connsiteX20" fmla="*/ 0 w 1962150"/>
                <a:gd name="connsiteY20" fmla="*/ 263530 h 1891366"/>
                <a:gd name="connsiteX0" fmla="*/ 0 w 1962150"/>
                <a:gd name="connsiteY0" fmla="*/ 263530 h 1886352"/>
                <a:gd name="connsiteX1" fmla="*/ 263530 w 1962150"/>
                <a:gd name="connsiteY1" fmla="*/ 0 h 1886352"/>
                <a:gd name="connsiteX2" fmla="*/ 327025 w 1962150"/>
                <a:gd name="connsiteY2" fmla="*/ 0 h 1886352"/>
                <a:gd name="connsiteX3" fmla="*/ 327025 w 1962150"/>
                <a:gd name="connsiteY3" fmla="*/ 0 h 1886352"/>
                <a:gd name="connsiteX4" fmla="*/ 817563 w 1962150"/>
                <a:gd name="connsiteY4" fmla="*/ 0 h 1886352"/>
                <a:gd name="connsiteX5" fmla="*/ 1698620 w 1962150"/>
                <a:gd name="connsiteY5" fmla="*/ 0 h 1886352"/>
                <a:gd name="connsiteX6" fmla="*/ 1962150 w 1962150"/>
                <a:gd name="connsiteY6" fmla="*/ 263530 h 1886352"/>
                <a:gd name="connsiteX7" fmla="*/ 1962150 w 1962150"/>
                <a:gd name="connsiteY7" fmla="*/ 922338 h 1886352"/>
                <a:gd name="connsiteX8" fmla="*/ 1962150 w 1962150"/>
                <a:gd name="connsiteY8" fmla="*/ 922338 h 1886352"/>
                <a:gd name="connsiteX9" fmla="*/ 1962150 w 1962150"/>
                <a:gd name="connsiteY9" fmla="*/ 1317625 h 1886352"/>
                <a:gd name="connsiteX10" fmla="*/ 1962150 w 1962150"/>
                <a:gd name="connsiteY10" fmla="*/ 1317620 h 1886352"/>
                <a:gd name="connsiteX11" fmla="*/ 1698620 w 1962150"/>
                <a:gd name="connsiteY11" fmla="*/ 1581150 h 1886352"/>
                <a:gd name="connsiteX12" fmla="*/ 1267572 w 1962150"/>
                <a:gd name="connsiteY12" fmla="*/ 1581876 h 1886352"/>
                <a:gd name="connsiteX13" fmla="*/ 1046018 w 1962150"/>
                <a:gd name="connsiteY13" fmla="*/ 1886352 h 1886352"/>
                <a:gd name="connsiteX14" fmla="*/ 721879 w 1962150"/>
                <a:gd name="connsiteY14" fmla="*/ 1581150 h 1886352"/>
                <a:gd name="connsiteX15" fmla="*/ 263530 w 1962150"/>
                <a:gd name="connsiteY15" fmla="*/ 1581150 h 1886352"/>
                <a:gd name="connsiteX16" fmla="*/ 0 w 1962150"/>
                <a:gd name="connsiteY16" fmla="*/ 1317620 h 1886352"/>
                <a:gd name="connsiteX17" fmla="*/ 0 w 1962150"/>
                <a:gd name="connsiteY17" fmla="*/ 1317625 h 1886352"/>
                <a:gd name="connsiteX18" fmla="*/ 0 w 1962150"/>
                <a:gd name="connsiteY18" fmla="*/ 922338 h 1886352"/>
                <a:gd name="connsiteX19" fmla="*/ 0 w 1962150"/>
                <a:gd name="connsiteY19" fmla="*/ 922338 h 1886352"/>
                <a:gd name="connsiteX20" fmla="*/ 0 w 1962150"/>
                <a:gd name="connsiteY20" fmla="*/ 263530 h 1886352"/>
                <a:gd name="connsiteX0" fmla="*/ 0 w 1962150"/>
                <a:gd name="connsiteY0" fmla="*/ 263530 h 1886352"/>
                <a:gd name="connsiteX1" fmla="*/ 263530 w 1962150"/>
                <a:gd name="connsiteY1" fmla="*/ 0 h 1886352"/>
                <a:gd name="connsiteX2" fmla="*/ 327025 w 1962150"/>
                <a:gd name="connsiteY2" fmla="*/ 0 h 1886352"/>
                <a:gd name="connsiteX3" fmla="*/ 327025 w 1962150"/>
                <a:gd name="connsiteY3" fmla="*/ 0 h 1886352"/>
                <a:gd name="connsiteX4" fmla="*/ 817563 w 1962150"/>
                <a:gd name="connsiteY4" fmla="*/ 0 h 1886352"/>
                <a:gd name="connsiteX5" fmla="*/ 1698620 w 1962150"/>
                <a:gd name="connsiteY5" fmla="*/ 0 h 1886352"/>
                <a:gd name="connsiteX6" fmla="*/ 1962150 w 1962150"/>
                <a:gd name="connsiteY6" fmla="*/ 263530 h 1886352"/>
                <a:gd name="connsiteX7" fmla="*/ 1962150 w 1962150"/>
                <a:gd name="connsiteY7" fmla="*/ 922338 h 1886352"/>
                <a:gd name="connsiteX8" fmla="*/ 1962150 w 1962150"/>
                <a:gd name="connsiteY8" fmla="*/ 922338 h 1886352"/>
                <a:gd name="connsiteX9" fmla="*/ 1962150 w 1962150"/>
                <a:gd name="connsiteY9" fmla="*/ 1317625 h 1886352"/>
                <a:gd name="connsiteX10" fmla="*/ 1962150 w 1962150"/>
                <a:gd name="connsiteY10" fmla="*/ 1317620 h 1886352"/>
                <a:gd name="connsiteX11" fmla="*/ 1698620 w 1962150"/>
                <a:gd name="connsiteY11" fmla="*/ 1581150 h 1886352"/>
                <a:gd name="connsiteX12" fmla="*/ 1267572 w 1962150"/>
                <a:gd name="connsiteY12" fmla="*/ 1581876 h 1886352"/>
                <a:gd name="connsiteX13" fmla="*/ 990328 w 1962150"/>
                <a:gd name="connsiteY13" fmla="*/ 1886352 h 1886352"/>
                <a:gd name="connsiteX14" fmla="*/ 721879 w 1962150"/>
                <a:gd name="connsiteY14" fmla="*/ 1581150 h 1886352"/>
                <a:gd name="connsiteX15" fmla="*/ 263530 w 1962150"/>
                <a:gd name="connsiteY15" fmla="*/ 1581150 h 1886352"/>
                <a:gd name="connsiteX16" fmla="*/ 0 w 1962150"/>
                <a:gd name="connsiteY16" fmla="*/ 1317620 h 1886352"/>
                <a:gd name="connsiteX17" fmla="*/ 0 w 1962150"/>
                <a:gd name="connsiteY17" fmla="*/ 1317625 h 1886352"/>
                <a:gd name="connsiteX18" fmla="*/ 0 w 1962150"/>
                <a:gd name="connsiteY18" fmla="*/ 922338 h 1886352"/>
                <a:gd name="connsiteX19" fmla="*/ 0 w 1962150"/>
                <a:gd name="connsiteY19" fmla="*/ 922338 h 1886352"/>
                <a:gd name="connsiteX20" fmla="*/ 0 w 1962150"/>
                <a:gd name="connsiteY20" fmla="*/ 263530 h 1886352"/>
                <a:gd name="connsiteX0" fmla="*/ 0 w 1962150"/>
                <a:gd name="connsiteY0" fmla="*/ 263530 h 1891366"/>
                <a:gd name="connsiteX1" fmla="*/ 263530 w 1962150"/>
                <a:gd name="connsiteY1" fmla="*/ 0 h 1891366"/>
                <a:gd name="connsiteX2" fmla="*/ 327025 w 1962150"/>
                <a:gd name="connsiteY2" fmla="*/ 0 h 1891366"/>
                <a:gd name="connsiteX3" fmla="*/ 327025 w 1962150"/>
                <a:gd name="connsiteY3" fmla="*/ 0 h 1891366"/>
                <a:gd name="connsiteX4" fmla="*/ 817563 w 1962150"/>
                <a:gd name="connsiteY4" fmla="*/ 0 h 1891366"/>
                <a:gd name="connsiteX5" fmla="*/ 1698620 w 1962150"/>
                <a:gd name="connsiteY5" fmla="*/ 0 h 1891366"/>
                <a:gd name="connsiteX6" fmla="*/ 1962150 w 1962150"/>
                <a:gd name="connsiteY6" fmla="*/ 263530 h 1891366"/>
                <a:gd name="connsiteX7" fmla="*/ 1962150 w 1962150"/>
                <a:gd name="connsiteY7" fmla="*/ 922338 h 1891366"/>
                <a:gd name="connsiteX8" fmla="*/ 1962150 w 1962150"/>
                <a:gd name="connsiteY8" fmla="*/ 922338 h 1891366"/>
                <a:gd name="connsiteX9" fmla="*/ 1962150 w 1962150"/>
                <a:gd name="connsiteY9" fmla="*/ 1317625 h 1891366"/>
                <a:gd name="connsiteX10" fmla="*/ 1962150 w 1962150"/>
                <a:gd name="connsiteY10" fmla="*/ 1317620 h 1891366"/>
                <a:gd name="connsiteX11" fmla="*/ 1698620 w 1962150"/>
                <a:gd name="connsiteY11" fmla="*/ 1581150 h 1891366"/>
                <a:gd name="connsiteX12" fmla="*/ 1267572 w 1962150"/>
                <a:gd name="connsiteY12" fmla="*/ 1581876 h 1891366"/>
                <a:gd name="connsiteX13" fmla="*/ 979190 w 1962150"/>
                <a:gd name="connsiteY13" fmla="*/ 1891366 h 1891366"/>
                <a:gd name="connsiteX14" fmla="*/ 721879 w 1962150"/>
                <a:gd name="connsiteY14" fmla="*/ 1581150 h 1891366"/>
                <a:gd name="connsiteX15" fmla="*/ 263530 w 1962150"/>
                <a:gd name="connsiteY15" fmla="*/ 1581150 h 1891366"/>
                <a:gd name="connsiteX16" fmla="*/ 0 w 1962150"/>
                <a:gd name="connsiteY16" fmla="*/ 1317620 h 1891366"/>
                <a:gd name="connsiteX17" fmla="*/ 0 w 1962150"/>
                <a:gd name="connsiteY17" fmla="*/ 1317625 h 1891366"/>
                <a:gd name="connsiteX18" fmla="*/ 0 w 1962150"/>
                <a:gd name="connsiteY18" fmla="*/ 922338 h 1891366"/>
                <a:gd name="connsiteX19" fmla="*/ 0 w 1962150"/>
                <a:gd name="connsiteY19" fmla="*/ 922338 h 1891366"/>
                <a:gd name="connsiteX20" fmla="*/ 0 w 1962150"/>
                <a:gd name="connsiteY20" fmla="*/ 263530 h 1891366"/>
                <a:gd name="connsiteX0" fmla="*/ 0 w 1962150"/>
                <a:gd name="connsiteY0" fmla="*/ 263530 h 1891366"/>
                <a:gd name="connsiteX1" fmla="*/ 263530 w 1962150"/>
                <a:gd name="connsiteY1" fmla="*/ 0 h 1891366"/>
                <a:gd name="connsiteX2" fmla="*/ 327025 w 1962150"/>
                <a:gd name="connsiteY2" fmla="*/ 0 h 1891366"/>
                <a:gd name="connsiteX3" fmla="*/ 327025 w 1962150"/>
                <a:gd name="connsiteY3" fmla="*/ 0 h 1891366"/>
                <a:gd name="connsiteX4" fmla="*/ 817563 w 1962150"/>
                <a:gd name="connsiteY4" fmla="*/ 0 h 1891366"/>
                <a:gd name="connsiteX5" fmla="*/ 1698620 w 1962150"/>
                <a:gd name="connsiteY5" fmla="*/ 0 h 1891366"/>
                <a:gd name="connsiteX6" fmla="*/ 1962150 w 1962150"/>
                <a:gd name="connsiteY6" fmla="*/ 263530 h 1891366"/>
                <a:gd name="connsiteX7" fmla="*/ 1962150 w 1962150"/>
                <a:gd name="connsiteY7" fmla="*/ 922338 h 1891366"/>
                <a:gd name="connsiteX8" fmla="*/ 1962150 w 1962150"/>
                <a:gd name="connsiteY8" fmla="*/ 922338 h 1891366"/>
                <a:gd name="connsiteX9" fmla="*/ 1962150 w 1962150"/>
                <a:gd name="connsiteY9" fmla="*/ 1317625 h 1891366"/>
                <a:gd name="connsiteX10" fmla="*/ 1962150 w 1962150"/>
                <a:gd name="connsiteY10" fmla="*/ 1317620 h 1891366"/>
                <a:gd name="connsiteX11" fmla="*/ 1698620 w 1962150"/>
                <a:gd name="connsiteY11" fmla="*/ 1581150 h 1891366"/>
                <a:gd name="connsiteX12" fmla="*/ 1161761 w 1962150"/>
                <a:gd name="connsiteY12" fmla="*/ 1576862 h 1891366"/>
                <a:gd name="connsiteX13" fmla="*/ 979190 w 1962150"/>
                <a:gd name="connsiteY13" fmla="*/ 1891366 h 1891366"/>
                <a:gd name="connsiteX14" fmla="*/ 721879 w 1962150"/>
                <a:gd name="connsiteY14" fmla="*/ 1581150 h 1891366"/>
                <a:gd name="connsiteX15" fmla="*/ 263530 w 1962150"/>
                <a:gd name="connsiteY15" fmla="*/ 1581150 h 1891366"/>
                <a:gd name="connsiteX16" fmla="*/ 0 w 1962150"/>
                <a:gd name="connsiteY16" fmla="*/ 1317620 h 1891366"/>
                <a:gd name="connsiteX17" fmla="*/ 0 w 1962150"/>
                <a:gd name="connsiteY17" fmla="*/ 1317625 h 1891366"/>
                <a:gd name="connsiteX18" fmla="*/ 0 w 1962150"/>
                <a:gd name="connsiteY18" fmla="*/ 922338 h 1891366"/>
                <a:gd name="connsiteX19" fmla="*/ 0 w 1962150"/>
                <a:gd name="connsiteY19" fmla="*/ 922338 h 1891366"/>
                <a:gd name="connsiteX20" fmla="*/ 0 w 1962150"/>
                <a:gd name="connsiteY20" fmla="*/ 263530 h 1891366"/>
                <a:gd name="connsiteX0" fmla="*/ 0 w 1962150"/>
                <a:gd name="connsiteY0" fmla="*/ 263530 h 1891366"/>
                <a:gd name="connsiteX1" fmla="*/ 263530 w 1962150"/>
                <a:gd name="connsiteY1" fmla="*/ 0 h 1891366"/>
                <a:gd name="connsiteX2" fmla="*/ 327025 w 1962150"/>
                <a:gd name="connsiteY2" fmla="*/ 0 h 1891366"/>
                <a:gd name="connsiteX3" fmla="*/ 327025 w 1962150"/>
                <a:gd name="connsiteY3" fmla="*/ 0 h 1891366"/>
                <a:gd name="connsiteX4" fmla="*/ 817563 w 1962150"/>
                <a:gd name="connsiteY4" fmla="*/ 0 h 1891366"/>
                <a:gd name="connsiteX5" fmla="*/ 1698620 w 1962150"/>
                <a:gd name="connsiteY5" fmla="*/ 0 h 1891366"/>
                <a:gd name="connsiteX6" fmla="*/ 1962150 w 1962150"/>
                <a:gd name="connsiteY6" fmla="*/ 263530 h 1891366"/>
                <a:gd name="connsiteX7" fmla="*/ 1962150 w 1962150"/>
                <a:gd name="connsiteY7" fmla="*/ 922338 h 1891366"/>
                <a:gd name="connsiteX8" fmla="*/ 1962150 w 1962150"/>
                <a:gd name="connsiteY8" fmla="*/ 922338 h 1891366"/>
                <a:gd name="connsiteX9" fmla="*/ 1962150 w 1962150"/>
                <a:gd name="connsiteY9" fmla="*/ 1317625 h 1891366"/>
                <a:gd name="connsiteX10" fmla="*/ 1962150 w 1962150"/>
                <a:gd name="connsiteY10" fmla="*/ 1317620 h 1891366"/>
                <a:gd name="connsiteX11" fmla="*/ 1698620 w 1962150"/>
                <a:gd name="connsiteY11" fmla="*/ 1581150 h 1891366"/>
                <a:gd name="connsiteX12" fmla="*/ 1161761 w 1962150"/>
                <a:gd name="connsiteY12" fmla="*/ 1576862 h 1891366"/>
                <a:gd name="connsiteX13" fmla="*/ 979190 w 1962150"/>
                <a:gd name="connsiteY13" fmla="*/ 1891366 h 1891366"/>
                <a:gd name="connsiteX14" fmla="*/ 822121 w 1962150"/>
                <a:gd name="connsiteY14" fmla="*/ 1576137 h 1891366"/>
                <a:gd name="connsiteX15" fmla="*/ 263530 w 1962150"/>
                <a:gd name="connsiteY15" fmla="*/ 1581150 h 1891366"/>
                <a:gd name="connsiteX16" fmla="*/ 0 w 1962150"/>
                <a:gd name="connsiteY16" fmla="*/ 1317620 h 1891366"/>
                <a:gd name="connsiteX17" fmla="*/ 0 w 1962150"/>
                <a:gd name="connsiteY17" fmla="*/ 1317625 h 1891366"/>
                <a:gd name="connsiteX18" fmla="*/ 0 w 1962150"/>
                <a:gd name="connsiteY18" fmla="*/ 922338 h 1891366"/>
                <a:gd name="connsiteX19" fmla="*/ 0 w 1962150"/>
                <a:gd name="connsiteY19" fmla="*/ 922338 h 1891366"/>
                <a:gd name="connsiteX20" fmla="*/ 0 w 1962150"/>
                <a:gd name="connsiteY20" fmla="*/ 263530 h 1891366"/>
                <a:gd name="connsiteX0" fmla="*/ 0 w 1962150"/>
                <a:gd name="connsiteY0" fmla="*/ 263530 h 1891366"/>
                <a:gd name="connsiteX1" fmla="*/ 263530 w 1962150"/>
                <a:gd name="connsiteY1" fmla="*/ 0 h 1891366"/>
                <a:gd name="connsiteX2" fmla="*/ 327025 w 1962150"/>
                <a:gd name="connsiteY2" fmla="*/ 0 h 1891366"/>
                <a:gd name="connsiteX3" fmla="*/ 327025 w 1962150"/>
                <a:gd name="connsiteY3" fmla="*/ 0 h 1891366"/>
                <a:gd name="connsiteX4" fmla="*/ 817563 w 1962150"/>
                <a:gd name="connsiteY4" fmla="*/ 0 h 1891366"/>
                <a:gd name="connsiteX5" fmla="*/ 1698620 w 1962150"/>
                <a:gd name="connsiteY5" fmla="*/ 0 h 1891366"/>
                <a:gd name="connsiteX6" fmla="*/ 1962150 w 1962150"/>
                <a:gd name="connsiteY6" fmla="*/ 263530 h 1891366"/>
                <a:gd name="connsiteX7" fmla="*/ 1962150 w 1962150"/>
                <a:gd name="connsiteY7" fmla="*/ 922338 h 1891366"/>
                <a:gd name="connsiteX8" fmla="*/ 1962150 w 1962150"/>
                <a:gd name="connsiteY8" fmla="*/ 922338 h 1891366"/>
                <a:gd name="connsiteX9" fmla="*/ 1962150 w 1962150"/>
                <a:gd name="connsiteY9" fmla="*/ 1317625 h 1891366"/>
                <a:gd name="connsiteX10" fmla="*/ 1962150 w 1962150"/>
                <a:gd name="connsiteY10" fmla="*/ 1317620 h 1891366"/>
                <a:gd name="connsiteX11" fmla="*/ 1698620 w 1962150"/>
                <a:gd name="connsiteY11" fmla="*/ 1581150 h 1891366"/>
                <a:gd name="connsiteX12" fmla="*/ 1161761 w 1962150"/>
                <a:gd name="connsiteY12" fmla="*/ 1576862 h 1891366"/>
                <a:gd name="connsiteX13" fmla="*/ 979190 w 1962150"/>
                <a:gd name="connsiteY13" fmla="*/ 1891366 h 1891366"/>
                <a:gd name="connsiteX14" fmla="*/ 822121 w 1962150"/>
                <a:gd name="connsiteY14" fmla="*/ 1581151 h 1891366"/>
                <a:gd name="connsiteX15" fmla="*/ 263530 w 1962150"/>
                <a:gd name="connsiteY15" fmla="*/ 1581150 h 1891366"/>
                <a:gd name="connsiteX16" fmla="*/ 0 w 1962150"/>
                <a:gd name="connsiteY16" fmla="*/ 1317620 h 1891366"/>
                <a:gd name="connsiteX17" fmla="*/ 0 w 1962150"/>
                <a:gd name="connsiteY17" fmla="*/ 1317625 h 1891366"/>
                <a:gd name="connsiteX18" fmla="*/ 0 w 1962150"/>
                <a:gd name="connsiteY18" fmla="*/ 922338 h 1891366"/>
                <a:gd name="connsiteX19" fmla="*/ 0 w 1962150"/>
                <a:gd name="connsiteY19" fmla="*/ 922338 h 1891366"/>
                <a:gd name="connsiteX20" fmla="*/ 0 w 1962150"/>
                <a:gd name="connsiteY20" fmla="*/ 263530 h 1891366"/>
                <a:gd name="connsiteX0" fmla="*/ 0 w 1962150"/>
                <a:gd name="connsiteY0" fmla="*/ 263530 h 2020630"/>
                <a:gd name="connsiteX1" fmla="*/ 263530 w 1962150"/>
                <a:gd name="connsiteY1" fmla="*/ 0 h 2020630"/>
                <a:gd name="connsiteX2" fmla="*/ 327025 w 1962150"/>
                <a:gd name="connsiteY2" fmla="*/ 0 h 2020630"/>
                <a:gd name="connsiteX3" fmla="*/ 327025 w 1962150"/>
                <a:gd name="connsiteY3" fmla="*/ 0 h 2020630"/>
                <a:gd name="connsiteX4" fmla="*/ 817563 w 1962150"/>
                <a:gd name="connsiteY4" fmla="*/ 0 h 2020630"/>
                <a:gd name="connsiteX5" fmla="*/ 1698620 w 1962150"/>
                <a:gd name="connsiteY5" fmla="*/ 0 h 2020630"/>
                <a:gd name="connsiteX6" fmla="*/ 1962150 w 1962150"/>
                <a:gd name="connsiteY6" fmla="*/ 263530 h 2020630"/>
                <a:gd name="connsiteX7" fmla="*/ 1962150 w 1962150"/>
                <a:gd name="connsiteY7" fmla="*/ 922338 h 2020630"/>
                <a:gd name="connsiteX8" fmla="*/ 1962150 w 1962150"/>
                <a:gd name="connsiteY8" fmla="*/ 922338 h 2020630"/>
                <a:gd name="connsiteX9" fmla="*/ 1962150 w 1962150"/>
                <a:gd name="connsiteY9" fmla="*/ 1317625 h 2020630"/>
                <a:gd name="connsiteX10" fmla="*/ 1962150 w 1962150"/>
                <a:gd name="connsiteY10" fmla="*/ 1317620 h 2020630"/>
                <a:gd name="connsiteX11" fmla="*/ 1698620 w 1962150"/>
                <a:gd name="connsiteY11" fmla="*/ 1581150 h 2020630"/>
                <a:gd name="connsiteX12" fmla="*/ 1161761 w 1962150"/>
                <a:gd name="connsiteY12" fmla="*/ 1576862 h 2020630"/>
                <a:gd name="connsiteX13" fmla="*/ 979190 w 1962150"/>
                <a:gd name="connsiteY13" fmla="*/ 2020630 h 2020630"/>
                <a:gd name="connsiteX14" fmla="*/ 822121 w 1962150"/>
                <a:gd name="connsiteY14" fmla="*/ 1581151 h 2020630"/>
                <a:gd name="connsiteX15" fmla="*/ 263530 w 1962150"/>
                <a:gd name="connsiteY15" fmla="*/ 1581150 h 2020630"/>
                <a:gd name="connsiteX16" fmla="*/ 0 w 1962150"/>
                <a:gd name="connsiteY16" fmla="*/ 1317620 h 2020630"/>
                <a:gd name="connsiteX17" fmla="*/ 0 w 1962150"/>
                <a:gd name="connsiteY17" fmla="*/ 1317625 h 2020630"/>
                <a:gd name="connsiteX18" fmla="*/ 0 w 1962150"/>
                <a:gd name="connsiteY18" fmla="*/ 922338 h 2020630"/>
                <a:gd name="connsiteX19" fmla="*/ 0 w 1962150"/>
                <a:gd name="connsiteY19" fmla="*/ 922338 h 2020630"/>
                <a:gd name="connsiteX20" fmla="*/ 0 w 1962150"/>
                <a:gd name="connsiteY20" fmla="*/ 263530 h 2020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962150" h="2020630">
                  <a:moveTo>
                    <a:pt x="0" y="263530"/>
                  </a:moveTo>
                  <a:cubicBezTo>
                    <a:pt x="0" y="117986"/>
                    <a:pt x="117986" y="0"/>
                    <a:pt x="263530" y="0"/>
                  </a:cubicBezTo>
                  <a:lnTo>
                    <a:pt x="327025" y="0"/>
                  </a:lnTo>
                  <a:lnTo>
                    <a:pt x="327025" y="0"/>
                  </a:lnTo>
                  <a:lnTo>
                    <a:pt x="817563" y="0"/>
                  </a:lnTo>
                  <a:lnTo>
                    <a:pt x="1698620" y="0"/>
                  </a:lnTo>
                  <a:cubicBezTo>
                    <a:pt x="1844164" y="0"/>
                    <a:pt x="1962150" y="117986"/>
                    <a:pt x="1962150" y="263530"/>
                  </a:cubicBezTo>
                  <a:lnTo>
                    <a:pt x="1962150" y="922338"/>
                  </a:lnTo>
                  <a:lnTo>
                    <a:pt x="1962150" y="922338"/>
                  </a:lnTo>
                  <a:lnTo>
                    <a:pt x="1962150" y="1317625"/>
                  </a:lnTo>
                  <a:lnTo>
                    <a:pt x="1962150" y="1317620"/>
                  </a:lnTo>
                  <a:cubicBezTo>
                    <a:pt x="1962150" y="1463164"/>
                    <a:pt x="1844164" y="1581150"/>
                    <a:pt x="1698620" y="1581150"/>
                  </a:cubicBezTo>
                  <a:lnTo>
                    <a:pt x="1161761" y="1576862"/>
                  </a:lnTo>
                  <a:lnTo>
                    <a:pt x="979190" y="2020630"/>
                  </a:lnTo>
                  <a:lnTo>
                    <a:pt x="822121" y="1581151"/>
                  </a:lnTo>
                  <a:lnTo>
                    <a:pt x="263530" y="1581150"/>
                  </a:lnTo>
                  <a:cubicBezTo>
                    <a:pt x="117986" y="1581150"/>
                    <a:pt x="0" y="1463164"/>
                    <a:pt x="0" y="1317620"/>
                  </a:cubicBezTo>
                  <a:lnTo>
                    <a:pt x="0" y="1317625"/>
                  </a:lnTo>
                  <a:lnTo>
                    <a:pt x="0" y="922338"/>
                  </a:lnTo>
                  <a:lnTo>
                    <a:pt x="0" y="922338"/>
                  </a:lnTo>
                  <a:lnTo>
                    <a:pt x="0" y="263530"/>
                  </a:lnTo>
                  <a:close/>
                </a:path>
              </a:pathLst>
            </a:custGeom>
            <a:solidFill>
              <a:schemeClr val="bg2">
                <a:lumMod val="50000"/>
              </a:schemeClr>
            </a:solidFill>
            <a:ln>
              <a:noFill/>
            </a:ln>
            <a:effectLst>
              <a:reflection blurRad="114300" stA="29000" endPos="43000" dist="127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ounded Rectangle 29"/>
            <p:cNvSpPr/>
            <p:nvPr/>
          </p:nvSpPr>
          <p:spPr>
            <a:xfrm>
              <a:off x="904010" y="2306783"/>
              <a:ext cx="1995054" cy="1705698"/>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b="1" dirty="0">
                  <a:solidFill>
                    <a:schemeClr val="tx1">
                      <a:lumMod val="75000"/>
                      <a:lumOff val="25000"/>
                    </a:schemeClr>
                  </a:solidFill>
                </a:rPr>
                <a:t>4. Displacement of Conflicts</a:t>
              </a:r>
            </a:p>
            <a:p>
              <a:r>
                <a:rPr lang="en-US" i="1" dirty="0">
                  <a:solidFill>
                    <a:schemeClr val="tx1">
                      <a:lumMod val="75000"/>
                      <a:lumOff val="25000"/>
                    </a:schemeClr>
                  </a:solidFill>
                </a:rPr>
                <a:t>(problems are dismissed; may feel threatened, panicky, jittery)</a:t>
              </a:r>
            </a:p>
          </p:txBody>
        </p:sp>
      </p:grpSp>
      <p:sp>
        <p:nvSpPr>
          <p:cNvPr id="31" name="Rectangle 30"/>
          <p:cNvSpPr/>
          <p:nvPr/>
        </p:nvSpPr>
        <p:spPr>
          <a:xfrm>
            <a:off x="0" y="0"/>
            <a:ext cx="12192000" cy="1423555"/>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39228" y="1529878"/>
            <a:ext cx="3210562" cy="3210562"/>
          </a:xfrm>
          <a:prstGeom prst="rect">
            <a:avLst/>
          </a:prstGeom>
        </p:spPr>
      </p:pic>
      <p:sp>
        <p:nvSpPr>
          <p:cNvPr id="18" name="TextBox 17">
            <a:extLst>
              <a:ext uri="{FF2B5EF4-FFF2-40B4-BE49-F238E27FC236}">
                <a16:creationId xmlns:a16="http://schemas.microsoft.com/office/drawing/2014/main" id="{1E05AAF4-4338-4682-B8E3-39345A1BED06}"/>
              </a:ext>
            </a:extLst>
          </p:cNvPr>
          <p:cNvSpPr txBox="1"/>
          <p:nvPr/>
        </p:nvSpPr>
        <p:spPr>
          <a:xfrm>
            <a:off x="488374" y="166950"/>
            <a:ext cx="5891645" cy="1077218"/>
          </a:xfrm>
          <a:prstGeom prst="rect">
            <a:avLst/>
          </a:prstGeom>
          <a:noFill/>
        </p:spPr>
        <p:txBody>
          <a:bodyPr wrap="square" rtlCol="0">
            <a:spAutoFit/>
          </a:bodyPr>
          <a:lstStyle/>
          <a:p>
            <a:r>
              <a:rPr lang="en-US" sz="3200" b="1" dirty="0">
                <a:solidFill>
                  <a:srgbClr val="FFC000"/>
                </a:solidFill>
                <a:latin typeface="Gill Sans Ultra Bold" panose="020B0A02020104020203" pitchFamily="34" charset="0"/>
              </a:rPr>
              <a:t>Phases of Burnout</a:t>
            </a:r>
            <a:endParaRPr lang="en-US" sz="2400" dirty="0"/>
          </a:p>
          <a:p>
            <a:r>
              <a:rPr lang="en-US" sz="3200" b="1" dirty="0">
                <a:solidFill>
                  <a:schemeClr val="bg1">
                    <a:lumMod val="85000"/>
                  </a:schemeClr>
                </a:solidFill>
                <a:latin typeface="+mj-lt"/>
              </a:rPr>
              <a:t>12 Stage Model</a:t>
            </a:r>
          </a:p>
        </p:txBody>
      </p:sp>
    </p:spTree>
    <p:extLst>
      <p:ext uri="{BB962C8B-B14F-4D97-AF65-F5344CB8AC3E}">
        <p14:creationId xmlns:p14="http://schemas.microsoft.com/office/powerpoint/2010/main" val="3277249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0" presetClass="path" presetSubtype="0" fill="hold" nodeType="withEffect">
                                  <p:stCondLst>
                                    <p:cond delay="0"/>
                                  </p:stCondLst>
                                  <p:childTnLst>
                                    <p:animMotion origin="layout" path="M 0.16563 0.11388 C 0.17162 0.12129 1.16459 0.50787 1.19037 0.51551 " pathEditMode="relative" rAng="0" ptsTypes="AA">
                                      <p:cBhvr>
                                        <p:cTn id="9" dur="5000" fill="hold"/>
                                        <p:tgtEl>
                                          <p:spTgt spid="4"/>
                                        </p:tgtEl>
                                        <p:attrNameLst>
                                          <p:attrName>ppt_x</p:attrName>
                                          <p:attrName>ppt_y</p:attrName>
                                        </p:attrNameLst>
                                      </p:cBhvr>
                                      <p:rCtr x="51237" y="20069"/>
                                    </p:animMotion>
                                  </p:childTnLst>
                                </p:cTn>
                              </p:par>
                              <p:par>
                                <p:cTn id="10" presetID="22" presetClass="exit" presetSubtype="8" fill="hold" grpId="0" nodeType="withEffect">
                                  <p:stCondLst>
                                    <p:cond delay="0"/>
                                  </p:stCondLst>
                                  <p:childTnLst>
                                    <p:animEffect transition="out" filter="wipe(left)">
                                      <p:cBhvr>
                                        <p:cTn id="11" dur="5000"/>
                                        <p:tgtEl>
                                          <p:spTgt spid="6"/>
                                        </p:tgtEl>
                                      </p:cBhvr>
                                    </p:animEffect>
                                    <p:set>
                                      <p:cBhvr>
                                        <p:cTn id="12" dur="1" fill="hold">
                                          <p:stCondLst>
                                            <p:cond delay="4999"/>
                                          </p:stCondLst>
                                        </p:cTn>
                                        <p:tgtEl>
                                          <p:spTgt spid="6"/>
                                        </p:tgtEl>
                                        <p:attrNameLst>
                                          <p:attrName>style.visibility</p:attrName>
                                        </p:attrNameLst>
                                      </p:cBhvr>
                                      <p:to>
                                        <p:strVal val="hidden"/>
                                      </p:to>
                                    </p:set>
                                  </p:childTnLst>
                                </p:cTn>
                              </p:par>
                              <p:par>
                                <p:cTn id="13" presetID="6" presetClass="emph" presetSubtype="0" fill="hold" nodeType="withEffect">
                                  <p:stCondLst>
                                    <p:cond delay="0"/>
                                  </p:stCondLst>
                                  <p:childTnLst>
                                    <p:animScale>
                                      <p:cBhvr>
                                        <p:cTn id="14" dur="5000" fill="hold"/>
                                        <p:tgtEl>
                                          <p:spTgt spid="4"/>
                                        </p:tgtEl>
                                      </p:cBhvr>
                                      <p:by x="400000" y="400000"/>
                                    </p:animScale>
                                  </p:childTnLst>
                                </p:cTn>
                              </p:par>
                              <p:par>
                                <p:cTn id="15" presetID="10" presetClass="exit" presetSubtype="0" fill="hold" nodeType="withEffect">
                                  <p:stCondLst>
                                    <p:cond delay="4800"/>
                                  </p:stCondLst>
                                  <p:childTnLst>
                                    <p:animEffect transition="out" filter="fade">
                                      <p:cBhvr>
                                        <p:cTn id="16" dur="500"/>
                                        <p:tgtEl>
                                          <p:spTgt spid="4"/>
                                        </p:tgtEl>
                                      </p:cBhvr>
                                    </p:animEffect>
                                    <p:set>
                                      <p:cBhvr>
                                        <p:cTn id="17" dur="1" fill="hold">
                                          <p:stCondLst>
                                            <p:cond delay="499"/>
                                          </p:stCondLst>
                                        </p:cTn>
                                        <p:tgtEl>
                                          <p:spTgt spid="4"/>
                                        </p:tgtEl>
                                        <p:attrNameLst>
                                          <p:attrName>style.visibility</p:attrName>
                                        </p:attrNameLst>
                                      </p:cBhvr>
                                      <p:to>
                                        <p:strVal val="hidden"/>
                                      </p:to>
                                    </p:set>
                                  </p:childTnLst>
                                </p:cTn>
                              </p:par>
                              <p:par>
                                <p:cTn id="18" presetID="10" presetClass="entr" presetSubtype="0" fill="hold" nodeType="withEffect">
                                  <p:stCondLst>
                                    <p:cond delay="30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par>
                                <p:cTn id="21" presetID="10" presetClass="entr" presetSubtype="0" fill="hold" nodeType="withEffect">
                                  <p:stCondLst>
                                    <p:cond delay="130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500"/>
                                        <p:tgtEl>
                                          <p:spTgt spid="22"/>
                                        </p:tgtEl>
                                      </p:cBhvr>
                                    </p:animEffect>
                                  </p:childTnLst>
                                </p:cTn>
                              </p:par>
                              <p:par>
                                <p:cTn id="24" presetID="10" presetClass="entr" presetSubtype="0" fill="hold" nodeType="withEffect">
                                  <p:stCondLst>
                                    <p:cond delay="2700"/>
                                  </p:stCondLst>
                                  <p:childTnLst>
                                    <p:set>
                                      <p:cBhvr>
                                        <p:cTn id="25" dur="1" fill="hold">
                                          <p:stCondLst>
                                            <p:cond delay="0"/>
                                          </p:stCondLst>
                                        </p:cTn>
                                        <p:tgtEl>
                                          <p:spTgt spid="25"/>
                                        </p:tgtEl>
                                        <p:attrNameLst>
                                          <p:attrName>style.visibility</p:attrName>
                                        </p:attrNameLst>
                                      </p:cBhvr>
                                      <p:to>
                                        <p:strVal val="visible"/>
                                      </p:to>
                                    </p:set>
                                    <p:animEffect transition="in" filter="fade">
                                      <p:cBhvr>
                                        <p:cTn id="26" dur="500"/>
                                        <p:tgtEl>
                                          <p:spTgt spid="25"/>
                                        </p:tgtEl>
                                      </p:cBhvr>
                                    </p:animEffect>
                                  </p:childTnLst>
                                </p:cTn>
                              </p:par>
                              <p:par>
                                <p:cTn id="27" presetID="10" presetClass="entr" presetSubtype="0" fill="hold" nodeType="withEffect">
                                  <p:stCondLst>
                                    <p:cond delay="4000"/>
                                  </p:stCondLst>
                                  <p:childTnLst>
                                    <p:set>
                                      <p:cBhvr>
                                        <p:cTn id="28" dur="1" fill="hold">
                                          <p:stCondLst>
                                            <p:cond delay="0"/>
                                          </p:stCondLst>
                                        </p:cTn>
                                        <p:tgtEl>
                                          <p:spTgt spid="28"/>
                                        </p:tgtEl>
                                        <p:attrNameLst>
                                          <p:attrName>style.visibility</p:attrName>
                                        </p:attrNameLst>
                                      </p:cBhvr>
                                      <p:to>
                                        <p:strVal val="visible"/>
                                      </p:to>
                                    </p:set>
                                    <p:animEffect transition="in" filter="fade">
                                      <p:cBhvr>
                                        <p:cTn id="29"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bg2">
                <a:lumMod val="75000"/>
              </a:schemeClr>
            </a:gs>
            <a:gs pos="67000">
              <a:schemeClr val="bg2">
                <a:lumMod val="75000"/>
              </a:schemeClr>
            </a:gs>
            <a:gs pos="75000">
              <a:schemeClr val="bg2"/>
            </a:gs>
            <a:gs pos="100000">
              <a:schemeClr val="bg2">
                <a:lumMod val="75000"/>
              </a:schemeClr>
            </a:gs>
          </a:gsLst>
          <a:lin ang="5400000" scaled="1"/>
        </a:gradFill>
        <a:effectLst/>
      </p:bgPr>
    </p:bg>
    <p:spTree>
      <p:nvGrpSpPr>
        <p:cNvPr id="1" name=""/>
        <p:cNvGrpSpPr/>
        <p:nvPr/>
      </p:nvGrpSpPr>
      <p:grpSpPr>
        <a:xfrm>
          <a:off x="0" y="0"/>
          <a:ext cx="0" cy="0"/>
          <a:chOff x="0" y="0"/>
          <a:chExt cx="0" cy="0"/>
        </a:xfrm>
      </p:grpSpPr>
      <p:sp>
        <p:nvSpPr>
          <p:cNvPr id="31" name="Rectangle 30"/>
          <p:cNvSpPr/>
          <p:nvPr/>
        </p:nvSpPr>
        <p:spPr>
          <a:xfrm>
            <a:off x="0" y="0"/>
            <a:ext cx="12192000" cy="1423555"/>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285D8A23-1C28-488E-B1E0-4A42E87AA558}"/>
              </a:ext>
            </a:extLst>
          </p:cNvPr>
          <p:cNvSpPr/>
          <p:nvPr/>
        </p:nvSpPr>
        <p:spPr>
          <a:xfrm>
            <a:off x="666044" y="342445"/>
            <a:ext cx="6096000" cy="738664"/>
          </a:xfrm>
          <a:prstGeom prst="rect">
            <a:avLst/>
          </a:prstGeom>
        </p:spPr>
        <p:txBody>
          <a:bodyPr>
            <a:spAutoFit/>
          </a:bodyPr>
          <a:lstStyle/>
          <a:p>
            <a:r>
              <a:rPr lang="en-US" sz="2400" b="1" dirty="0">
                <a:solidFill>
                  <a:srgbClr val="FFC000"/>
                </a:solidFill>
                <a:latin typeface="Gill Sans Ultra Bold" panose="020B0A02020104020203" pitchFamily="34" charset="0"/>
              </a:rPr>
              <a:t>Employee </a:t>
            </a:r>
            <a:r>
              <a:rPr lang="en-US" sz="2400" b="1" dirty="0">
                <a:solidFill>
                  <a:schemeClr val="accent2"/>
                </a:solidFill>
                <a:latin typeface="Gill Sans Ultra Bold" panose="020B0A02020104020203" pitchFamily="34" charset="0"/>
              </a:rPr>
              <a:t>BURNOUT </a:t>
            </a:r>
            <a:r>
              <a:rPr lang="en-US" sz="2400" b="1" dirty="0">
                <a:solidFill>
                  <a:schemeClr val="accent4"/>
                </a:solidFill>
                <a:latin typeface="Gill Sans Ultra Bold" panose="020B0A02020104020203" pitchFamily="34" charset="0"/>
              </a:rPr>
              <a:t>Prevention</a:t>
            </a:r>
            <a:endParaRPr lang="en-US" sz="2400" b="1" dirty="0">
              <a:solidFill>
                <a:schemeClr val="bg1">
                  <a:lumMod val="85000"/>
                </a:schemeClr>
              </a:solidFill>
              <a:latin typeface="Gill Sans Ultra Bold" panose="020B0A02020104020203" pitchFamily="34" charset="0"/>
            </a:endParaRPr>
          </a:p>
          <a:p>
            <a:r>
              <a:rPr lang="en-US" b="1" dirty="0">
                <a:solidFill>
                  <a:schemeClr val="bg1">
                    <a:lumMod val="85000"/>
                  </a:schemeClr>
                </a:solidFill>
              </a:rPr>
              <a:t>Identifying and Preventing Burnout</a:t>
            </a:r>
            <a:endParaRPr lang="en-US" dirty="0"/>
          </a:p>
        </p:txBody>
      </p:sp>
      <p:pic>
        <p:nvPicPr>
          <p:cNvPr id="5" name="Picture 4">
            <a:extLst>
              <a:ext uri="{FF2B5EF4-FFF2-40B4-BE49-F238E27FC236}">
                <a16:creationId xmlns:a16="http://schemas.microsoft.com/office/drawing/2014/main" id="{F5AE1E08-F5F5-4809-A4A9-C1DC75757D0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0425" y="4561144"/>
            <a:ext cx="9661264" cy="3164064"/>
          </a:xfrm>
          <a:prstGeom prst="rect">
            <a:avLst/>
          </a:prstGeom>
        </p:spPr>
      </p:pic>
      <p:sp>
        <p:nvSpPr>
          <p:cNvPr id="6" name="Rectangle 5">
            <a:extLst>
              <a:ext uri="{FF2B5EF4-FFF2-40B4-BE49-F238E27FC236}">
                <a16:creationId xmlns:a16="http://schemas.microsoft.com/office/drawing/2014/main" id="{9AE3D6AA-6C6D-429F-9539-09C9CE712051}"/>
              </a:ext>
            </a:extLst>
          </p:cNvPr>
          <p:cNvSpPr/>
          <p:nvPr/>
        </p:nvSpPr>
        <p:spPr>
          <a:xfrm>
            <a:off x="666044" y="1766000"/>
            <a:ext cx="11266312" cy="3170099"/>
          </a:xfrm>
          <a:prstGeom prst="rect">
            <a:avLst/>
          </a:prstGeom>
        </p:spPr>
        <p:txBody>
          <a:bodyPr wrap="square">
            <a:spAutoFit/>
          </a:bodyPr>
          <a:lstStyle/>
          <a:p>
            <a:r>
              <a:rPr lang="en-US" sz="2800" dirty="0">
                <a:latin typeface="proxima-nova"/>
              </a:rPr>
              <a:t>One goal of this program: </a:t>
            </a:r>
            <a:r>
              <a:rPr lang="en-US" sz="2800" dirty="0"/>
              <a:t>training for quality leaders that will result in </a:t>
            </a:r>
            <a:r>
              <a:rPr lang="en-US" sz="2800" b="1" dirty="0"/>
              <a:t>reduction of staff turnover</a:t>
            </a:r>
            <a:r>
              <a:rPr lang="en-US" sz="2800" dirty="0"/>
              <a:t>. </a:t>
            </a:r>
          </a:p>
          <a:p>
            <a:endParaRPr lang="en-US" sz="2800" dirty="0"/>
          </a:p>
          <a:p>
            <a:r>
              <a:rPr lang="en-US" sz="2400" dirty="0"/>
              <a:t>The purpose of this portion will be to provide resources and tips to help to prevent burnout for participants and their peer colleagues, as well as provide networking opportunities for peer sharing among quality leaders in small and critical access hospitals.</a:t>
            </a:r>
            <a:endParaRPr lang="en-US" sz="3600" dirty="0">
              <a:latin typeface="proxima-nova"/>
            </a:endParaRPr>
          </a:p>
          <a:p>
            <a:pPr marL="457200" indent="-457200">
              <a:buFont typeface="Arial" panose="020B0604020202020204" pitchFamily="34" charset="0"/>
              <a:buChar char="•"/>
            </a:pPr>
            <a:endParaRPr lang="en-US" sz="2400" dirty="0"/>
          </a:p>
          <a:p>
            <a:endParaRPr lang="en-US" sz="2000" dirty="0"/>
          </a:p>
        </p:txBody>
      </p:sp>
    </p:spTree>
    <p:extLst>
      <p:ext uri="{BB962C8B-B14F-4D97-AF65-F5344CB8AC3E}">
        <p14:creationId xmlns:p14="http://schemas.microsoft.com/office/powerpoint/2010/main" val="4048049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chemeClr val="bg2">
                <a:lumMod val="75000"/>
              </a:schemeClr>
            </a:gs>
            <a:gs pos="67000">
              <a:schemeClr val="bg2">
                <a:lumMod val="75000"/>
              </a:schemeClr>
            </a:gs>
            <a:gs pos="75000">
              <a:schemeClr val="bg2"/>
            </a:gs>
            <a:gs pos="100000">
              <a:schemeClr val="bg2">
                <a:lumMod val="75000"/>
              </a:schemeClr>
            </a:gs>
          </a:gsLst>
          <a:lin ang="5400000" scaled="1"/>
        </a:gradFill>
        <a:effectLst/>
      </p:bgPr>
    </p:bg>
    <p:spTree>
      <p:nvGrpSpPr>
        <p:cNvPr id="1" name=""/>
        <p:cNvGrpSpPr/>
        <p:nvPr/>
      </p:nvGrpSpPr>
      <p:grpSpPr>
        <a:xfrm>
          <a:off x="0" y="0"/>
          <a:ext cx="0" cy="0"/>
          <a:chOff x="0" y="0"/>
          <a:chExt cx="0" cy="0"/>
        </a:xfrm>
      </p:grpSpPr>
      <p:sp>
        <p:nvSpPr>
          <p:cNvPr id="6" name="Rectangle 5"/>
          <p:cNvSpPr/>
          <p:nvPr/>
        </p:nvSpPr>
        <p:spPr>
          <a:xfrm flipH="1">
            <a:off x="-19050" y="3886200"/>
            <a:ext cx="12249150" cy="3486150"/>
          </a:xfrm>
          <a:custGeom>
            <a:avLst/>
            <a:gdLst>
              <a:gd name="connsiteX0" fmla="*/ 0 w 12192000"/>
              <a:gd name="connsiteY0" fmla="*/ 0 h 514350"/>
              <a:gd name="connsiteX1" fmla="*/ 12192000 w 12192000"/>
              <a:gd name="connsiteY1" fmla="*/ 0 h 514350"/>
              <a:gd name="connsiteX2" fmla="*/ 12192000 w 12192000"/>
              <a:gd name="connsiteY2" fmla="*/ 514350 h 514350"/>
              <a:gd name="connsiteX3" fmla="*/ 0 w 12192000"/>
              <a:gd name="connsiteY3" fmla="*/ 514350 h 514350"/>
              <a:gd name="connsiteX4" fmla="*/ 0 w 12192000"/>
              <a:gd name="connsiteY4" fmla="*/ 0 h 514350"/>
              <a:gd name="connsiteX0" fmla="*/ 0 w 12211050"/>
              <a:gd name="connsiteY0" fmla="*/ 0 h 1238250"/>
              <a:gd name="connsiteX1" fmla="*/ 12211050 w 12211050"/>
              <a:gd name="connsiteY1" fmla="*/ 723900 h 1238250"/>
              <a:gd name="connsiteX2" fmla="*/ 12211050 w 12211050"/>
              <a:gd name="connsiteY2" fmla="*/ 1238250 h 1238250"/>
              <a:gd name="connsiteX3" fmla="*/ 19050 w 12211050"/>
              <a:gd name="connsiteY3" fmla="*/ 1238250 h 1238250"/>
              <a:gd name="connsiteX4" fmla="*/ 0 w 12211050"/>
              <a:gd name="connsiteY4" fmla="*/ 0 h 1238250"/>
              <a:gd name="connsiteX0" fmla="*/ 0 w 12211050"/>
              <a:gd name="connsiteY0" fmla="*/ 0 h 1238250"/>
              <a:gd name="connsiteX1" fmla="*/ 12211050 w 12211050"/>
              <a:gd name="connsiteY1" fmla="*/ 723900 h 1238250"/>
              <a:gd name="connsiteX2" fmla="*/ 12211050 w 12211050"/>
              <a:gd name="connsiteY2" fmla="*/ 1238250 h 1238250"/>
              <a:gd name="connsiteX3" fmla="*/ 0 w 12211050"/>
              <a:gd name="connsiteY3" fmla="*/ 152400 h 1238250"/>
              <a:gd name="connsiteX4" fmla="*/ 0 w 12211050"/>
              <a:gd name="connsiteY4" fmla="*/ 0 h 1238250"/>
              <a:gd name="connsiteX0" fmla="*/ 0 w 12211050"/>
              <a:gd name="connsiteY0" fmla="*/ 0 h 2209800"/>
              <a:gd name="connsiteX1" fmla="*/ 12211050 w 12211050"/>
              <a:gd name="connsiteY1" fmla="*/ 723900 h 2209800"/>
              <a:gd name="connsiteX2" fmla="*/ 12192000 w 12211050"/>
              <a:gd name="connsiteY2" fmla="*/ 2209800 h 2209800"/>
              <a:gd name="connsiteX3" fmla="*/ 0 w 12211050"/>
              <a:gd name="connsiteY3" fmla="*/ 152400 h 2209800"/>
              <a:gd name="connsiteX4" fmla="*/ 0 w 12211050"/>
              <a:gd name="connsiteY4" fmla="*/ 0 h 2209800"/>
              <a:gd name="connsiteX0" fmla="*/ 0 w 12249150"/>
              <a:gd name="connsiteY0" fmla="*/ 0 h 2209800"/>
              <a:gd name="connsiteX1" fmla="*/ 12249150 w 12249150"/>
              <a:gd name="connsiteY1" fmla="*/ 1333500 h 2209800"/>
              <a:gd name="connsiteX2" fmla="*/ 12192000 w 12249150"/>
              <a:gd name="connsiteY2" fmla="*/ 2209800 h 2209800"/>
              <a:gd name="connsiteX3" fmla="*/ 0 w 12249150"/>
              <a:gd name="connsiteY3" fmla="*/ 152400 h 2209800"/>
              <a:gd name="connsiteX4" fmla="*/ 0 w 12249150"/>
              <a:gd name="connsiteY4" fmla="*/ 0 h 2209800"/>
              <a:gd name="connsiteX0" fmla="*/ 0 w 12249150"/>
              <a:gd name="connsiteY0" fmla="*/ 0 h 2895600"/>
              <a:gd name="connsiteX1" fmla="*/ 12249150 w 12249150"/>
              <a:gd name="connsiteY1" fmla="*/ 2019300 h 2895600"/>
              <a:gd name="connsiteX2" fmla="*/ 12192000 w 12249150"/>
              <a:gd name="connsiteY2" fmla="*/ 2895600 h 2895600"/>
              <a:gd name="connsiteX3" fmla="*/ 0 w 12249150"/>
              <a:gd name="connsiteY3" fmla="*/ 838200 h 2895600"/>
              <a:gd name="connsiteX4" fmla="*/ 0 w 12249150"/>
              <a:gd name="connsiteY4" fmla="*/ 0 h 2895600"/>
              <a:gd name="connsiteX0" fmla="*/ 0 w 12249150"/>
              <a:gd name="connsiteY0" fmla="*/ 0 h 2895600"/>
              <a:gd name="connsiteX1" fmla="*/ 12249150 w 12249150"/>
              <a:gd name="connsiteY1" fmla="*/ 2019300 h 2895600"/>
              <a:gd name="connsiteX2" fmla="*/ 12192000 w 12249150"/>
              <a:gd name="connsiteY2" fmla="*/ 2895600 h 2895600"/>
              <a:gd name="connsiteX3" fmla="*/ 19050 w 12249150"/>
              <a:gd name="connsiteY3" fmla="*/ 209550 h 2895600"/>
              <a:gd name="connsiteX4" fmla="*/ 0 w 12249150"/>
              <a:gd name="connsiteY4" fmla="*/ 0 h 2895600"/>
              <a:gd name="connsiteX0" fmla="*/ 0 w 12249150"/>
              <a:gd name="connsiteY0" fmla="*/ 0 h 3486150"/>
              <a:gd name="connsiteX1" fmla="*/ 12249150 w 12249150"/>
              <a:gd name="connsiteY1" fmla="*/ 2019300 h 3486150"/>
              <a:gd name="connsiteX2" fmla="*/ 12230100 w 12249150"/>
              <a:gd name="connsiteY2" fmla="*/ 3486150 h 3486150"/>
              <a:gd name="connsiteX3" fmla="*/ 19050 w 12249150"/>
              <a:gd name="connsiteY3" fmla="*/ 209550 h 3486150"/>
              <a:gd name="connsiteX4" fmla="*/ 0 w 12249150"/>
              <a:gd name="connsiteY4" fmla="*/ 0 h 3486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49150" h="3486150">
                <a:moveTo>
                  <a:pt x="0" y="0"/>
                </a:moveTo>
                <a:lnTo>
                  <a:pt x="12249150" y="2019300"/>
                </a:lnTo>
                <a:lnTo>
                  <a:pt x="12230100" y="3486150"/>
                </a:lnTo>
                <a:lnTo>
                  <a:pt x="19050" y="209550"/>
                </a:lnTo>
                <a:lnTo>
                  <a:pt x="0" y="0"/>
                </a:ln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10166838" y="1996427"/>
            <a:ext cx="1727806" cy="1980266"/>
            <a:chOff x="827810" y="2213954"/>
            <a:chExt cx="2154382" cy="2469171"/>
          </a:xfrm>
        </p:grpSpPr>
        <p:sp>
          <p:nvSpPr>
            <p:cNvPr id="10" name="Rounded Rectangular Callout 9"/>
            <p:cNvSpPr/>
            <p:nvPr/>
          </p:nvSpPr>
          <p:spPr>
            <a:xfrm>
              <a:off x="827810" y="2213954"/>
              <a:ext cx="2154382" cy="2469171"/>
            </a:xfrm>
            <a:custGeom>
              <a:avLst/>
              <a:gdLst>
                <a:gd name="connsiteX0" fmla="*/ 0 w 1962150"/>
                <a:gd name="connsiteY0" fmla="*/ 263530 h 1581150"/>
                <a:gd name="connsiteX1" fmla="*/ 263530 w 1962150"/>
                <a:gd name="connsiteY1" fmla="*/ 0 h 1581150"/>
                <a:gd name="connsiteX2" fmla="*/ 327025 w 1962150"/>
                <a:gd name="connsiteY2" fmla="*/ 0 h 1581150"/>
                <a:gd name="connsiteX3" fmla="*/ 327025 w 1962150"/>
                <a:gd name="connsiteY3" fmla="*/ 0 h 1581150"/>
                <a:gd name="connsiteX4" fmla="*/ 817563 w 1962150"/>
                <a:gd name="connsiteY4" fmla="*/ 0 h 1581150"/>
                <a:gd name="connsiteX5" fmla="*/ 1698620 w 1962150"/>
                <a:gd name="connsiteY5" fmla="*/ 0 h 1581150"/>
                <a:gd name="connsiteX6" fmla="*/ 1962150 w 1962150"/>
                <a:gd name="connsiteY6" fmla="*/ 263530 h 1581150"/>
                <a:gd name="connsiteX7" fmla="*/ 1962150 w 1962150"/>
                <a:gd name="connsiteY7" fmla="*/ 922338 h 1581150"/>
                <a:gd name="connsiteX8" fmla="*/ 1962150 w 1962150"/>
                <a:gd name="connsiteY8" fmla="*/ 922338 h 1581150"/>
                <a:gd name="connsiteX9" fmla="*/ 1962150 w 1962150"/>
                <a:gd name="connsiteY9" fmla="*/ 1317625 h 1581150"/>
                <a:gd name="connsiteX10" fmla="*/ 1962150 w 1962150"/>
                <a:gd name="connsiteY10" fmla="*/ 1317620 h 1581150"/>
                <a:gd name="connsiteX11" fmla="*/ 1698620 w 1962150"/>
                <a:gd name="connsiteY11" fmla="*/ 1581150 h 1581150"/>
                <a:gd name="connsiteX12" fmla="*/ 817563 w 1962150"/>
                <a:gd name="connsiteY12" fmla="*/ 1581150 h 1581150"/>
                <a:gd name="connsiteX13" fmla="*/ 934258 w 1962150"/>
                <a:gd name="connsiteY13" fmla="*/ 1912148 h 1581150"/>
                <a:gd name="connsiteX14" fmla="*/ 327025 w 1962150"/>
                <a:gd name="connsiteY14" fmla="*/ 1581150 h 1581150"/>
                <a:gd name="connsiteX15" fmla="*/ 263530 w 1962150"/>
                <a:gd name="connsiteY15" fmla="*/ 1581150 h 1581150"/>
                <a:gd name="connsiteX16" fmla="*/ 0 w 1962150"/>
                <a:gd name="connsiteY16" fmla="*/ 1317620 h 1581150"/>
                <a:gd name="connsiteX17" fmla="*/ 0 w 1962150"/>
                <a:gd name="connsiteY17" fmla="*/ 1317625 h 1581150"/>
                <a:gd name="connsiteX18" fmla="*/ 0 w 1962150"/>
                <a:gd name="connsiteY18" fmla="*/ 922338 h 1581150"/>
                <a:gd name="connsiteX19" fmla="*/ 0 w 1962150"/>
                <a:gd name="connsiteY19" fmla="*/ 922338 h 1581150"/>
                <a:gd name="connsiteX20" fmla="*/ 0 w 1962150"/>
                <a:gd name="connsiteY20" fmla="*/ 263530 h 1581150"/>
                <a:gd name="connsiteX0" fmla="*/ 0 w 1962150"/>
                <a:gd name="connsiteY0" fmla="*/ 263530 h 1912148"/>
                <a:gd name="connsiteX1" fmla="*/ 263530 w 1962150"/>
                <a:gd name="connsiteY1" fmla="*/ 0 h 1912148"/>
                <a:gd name="connsiteX2" fmla="*/ 327025 w 1962150"/>
                <a:gd name="connsiteY2" fmla="*/ 0 h 1912148"/>
                <a:gd name="connsiteX3" fmla="*/ 327025 w 1962150"/>
                <a:gd name="connsiteY3" fmla="*/ 0 h 1912148"/>
                <a:gd name="connsiteX4" fmla="*/ 817563 w 1962150"/>
                <a:gd name="connsiteY4" fmla="*/ 0 h 1912148"/>
                <a:gd name="connsiteX5" fmla="*/ 1698620 w 1962150"/>
                <a:gd name="connsiteY5" fmla="*/ 0 h 1912148"/>
                <a:gd name="connsiteX6" fmla="*/ 1962150 w 1962150"/>
                <a:gd name="connsiteY6" fmla="*/ 263530 h 1912148"/>
                <a:gd name="connsiteX7" fmla="*/ 1962150 w 1962150"/>
                <a:gd name="connsiteY7" fmla="*/ 922338 h 1912148"/>
                <a:gd name="connsiteX8" fmla="*/ 1962150 w 1962150"/>
                <a:gd name="connsiteY8" fmla="*/ 922338 h 1912148"/>
                <a:gd name="connsiteX9" fmla="*/ 1962150 w 1962150"/>
                <a:gd name="connsiteY9" fmla="*/ 1317625 h 1912148"/>
                <a:gd name="connsiteX10" fmla="*/ 1962150 w 1962150"/>
                <a:gd name="connsiteY10" fmla="*/ 1317620 h 1912148"/>
                <a:gd name="connsiteX11" fmla="*/ 1698620 w 1962150"/>
                <a:gd name="connsiteY11" fmla="*/ 1581150 h 1912148"/>
                <a:gd name="connsiteX12" fmla="*/ 1316327 w 1962150"/>
                <a:gd name="connsiteY12" fmla="*/ 1591541 h 1912148"/>
                <a:gd name="connsiteX13" fmla="*/ 934258 w 1962150"/>
                <a:gd name="connsiteY13" fmla="*/ 1912148 h 1912148"/>
                <a:gd name="connsiteX14" fmla="*/ 327025 w 1962150"/>
                <a:gd name="connsiteY14" fmla="*/ 1581150 h 1912148"/>
                <a:gd name="connsiteX15" fmla="*/ 263530 w 1962150"/>
                <a:gd name="connsiteY15" fmla="*/ 1581150 h 1912148"/>
                <a:gd name="connsiteX16" fmla="*/ 0 w 1962150"/>
                <a:gd name="connsiteY16" fmla="*/ 1317620 h 1912148"/>
                <a:gd name="connsiteX17" fmla="*/ 0 w 1962150"/>
                <a:gd name="connsiteY17" fmla="*/ 1317625 h 1912148"/>
                <a:gd name="connsiteX18" fmla="*/ 0 w 1962150"/>
                <a:gd name="connsiteY18" fmla="*/ 922338 h 1912148"/>
                <a:gd name="connsiteX19" fmla="*/ 0 w 1962150"/>
                <a:gd name="connsiteY19" fmla="*/ 922338 h 1912148"/>
                <a:gd name="connsiteX20" fmla="*/ 0 w 1962150"/>
                <a:gd name="connsiteY20" fmla="*/ 263530 h 1912148"/>
                <a:gd name="connsiteX0" fmla="*/ 0 w 1962150"/>
                <a:gd name="connsiteY0" fmla="*/ 263530 h 1912148"/>
                <a:gd name="connsiteX1" fmla="*/ 263530 w 1962150"/>
                <a:gd name="connsiteY1" fmla="*/ 0 h 1912148"/>
                <a:gd name="connsiteX2" fmla="*/ 327025 w 1962150"/>
                <a:gd name="connsiteY2" fmla="*/ 0 h 1912148"/>
                <a:gd name="connsiteX3" fmla="*/ 327025 w 1962150"/>
                <a:gd name="connsiteY3" fmla="*/ 0 h 1912148"/>
                <a:gd name="connsiteX4" fmla="*/ 817563 w 1962150"/>
                <a:gd name="connsiteY4" fmla="*/ 0 h 1912148"/>
                <a:gd name="connsiteX5" fmla="*/ 1698620 w 1962150"/>
                <a:gd name="connsiteY5" fmla="*/ 0 h 1912148"/>
                <a:gd name="connsiteX6" fmla="*/ 1962150 w 1962150"/>
                <a:gd name="connsiteY6" fmla="*/ 263530 h 1912148"/>
                <a:gd name="connsiteX7" fmla="*/ 1962150 w 1962150"/>
                <a:gd name="connsiteY7" fmla="*/ 922338 h 1912148"/>
                <a:gd name="connsiteX8" fmla="*/ 1962150 w 1962150"/>
                <a:gd name="connsiteY8" fmla="*/ 922338 h 1912148"/>
                <a:gd name="connsiteX9" fmla="*/ 1962150 w 1962150"/>
                <a:gd name="connsiteY9" fmla="*/ 1317625 h 1912148"/>
                <a:gd name="connsiteX10" fmla="*/ 1962150 w 1962150"/>
                <a:gd name="connsiteY10" fmla="*/ 1317620 h 1912148"/>
                <a:gd name="connsiteX11" fmla="*/ 1698620 w 1962150"/>
                <a:gd name="connsiteY11" fmla="*/ 1581150 h 1912148"/>
                <a:gd name="connsiteX12" fmla="*/ 1316327 w 1962150"/>
                <a:gd name="connsiteY12" fmla="*/ 1591541 h 1912148"/>
                <a:gd name="connsiteX13" fmla="*/ 934258 w 1962150"/>
                <a:gd name="connsiteY13" fmla="*/ 1912148 h 1912148"/>
                <a:gd name="connsiteX14" fmla="*/ 846570 w 1962150"/>
                <a:gd name="connsiteY14" fmla="*/ 1612322 h 1912148"/>
                <a:gd name="connsiteX15" fmla="*/ 263530 w 1962150"/>
                <a:gd name="connsiteY15" fmla="*/ 1581150 h 1912148"/>
                <a:gd name="connsiteX16" fmla="*/ 0 w 1962150"/>
                <a:gd name="connsiteY16" fmla="*/ 1317620 h 1912148"/>
                <a:gd name="connsiteX17" fmla="*/ 0 w 1962150"/>
                <a:gd name="connsiteY17" fmla="*/ 1317625 h 1912148"/>
                <a:gd name="connsiteX18" fmla="*/ 0 w 1962150"/>
                <a:gd name="connsiteY18" fmla="*/ 922338 h 1912148"/>
                <a:gd name="connsiteX19" fmla="*/ 0 w 1962150"/>
                <a:gd name="connsiteY19" fmla="*/ 922338 h 1912148"/>
                <a:gd name="connsiteX20" fmla="*/ 0 w 1962150"/>
                <a:gd name="connsiteY20" fmla="*/ 263530 h 1912148"/>
                <a:gd name="connsiteX0" fmla="*/ 0 w 1962150"/>
                <a:gd name="connsiteY0" fmla="*/ 263530 h 1912148"/>
                <a:gd name="connsiteX1" fmla="*/ 263530 w 1962150"/>
                <a:gd name="connsiteY1" fmla="*/ 0 h 1912148"/>
                <a:gd name="connsiteX2" fmla="*/ 327025 w 1962150"/>
                <a:gd name="connsiteY2" fmla="*/ 0 h 1912148"/>
                <a:gd name="connsiteX3" fmla="*/ 327025 w 1962150"/>
                <a:gd name="connsiteY3" fmla="*/ 0 h 1912148"/>
                <a:gd name="connsiteX4" fmla="*/ 817563 w 1962150"/>
                <a:gd name="connsiteY4" fmla="*/ 0 h 1912148"/>
                <a:gd name="connsiteX5" fmla="*/ 1698620 w 1962150"/>
                <a:gd name="connsiteY5" fmla="*/ 0 h 1912148"/>
                <a:gd name="connsiteX6" fmla="*/ 1962150 w 1962150"/>
                <a:gd name="connsiteY6" fmla="*/ 263530 h 1912148"/>
                <a:gd name="connsiteX7" fmla="*/ 1962150 w 1962150"/>
                <a:gd name="connsiteY7" fmla="*/ 922338 h 1912148"/>
                <a:gd name="connsiteX8" fmla="*/ 1962150 w 1962150"/>
                <a:gd name="connsiteY8" fmla="*/ 922338 h 1912148"/>
                <a:gd name="connsiteX9" fmla="*/ 1962150 w 1962150"/>
                <a:gd name="connsiteY9" fmla="*/ 1317625 h 1912148"/>
                <a:gd name="connsiteX10" fmla="*/ 1962150 w 1962150"/>
                <a:gd name="connsiteY10" fmla="*/ 1317620 h 1912148"/>
                <a:gd name="connsiteX11" fmla="*/ 1698620 w 1962150"/>
                <a:gd name="connsiteY11" fmla="*/ 1581150 h 1912148"/>
                <a:gd name="connsiteX12" fmla="*/ 1316327 w 1962150"/>
                <a:gd name="connsiteY12" fmla="*/ 1591541 h 1912148"/>
                <a:gd name="connsiteX13" fmla="*/ 934258 w 1962150"/>
                <a:gd name="connsiteY13" fmla="*/ 1912148 h 1912148"/>
                <a:gd name="connsiteX14" fmla="*/ 836179 w 1962150"/>
                <a:gd name="connsiteY14" fmla="*/ 1581150 h 1912148"/>
                <a:gd name="connsiteX15" fmla="*/ 263530 w 1962150"/>
                <a:gd name="connsiteY15" fmla="*/ 1581150 h 1912148"/>
                <a:gd name="connsiteX16" fmla="*/ 0 w 1962150"/>
                <a:gd name="connsiteY16" fmla="*/ 1317620 h 1912148"/>
                <a:gd name="connsiteX17" fmla="*/ 0 w 1962150"/>
                <a:gd name="connsiteY17" fmla="*/ 1317625 h 1912148"/>
                <a:gd name="connsiteX18" fmla="*/ 0 w 1962150"/>
                <a:gd name="connsiteY18" fmla="*/ 922338 h 1912148"/>
                <a:gd name="connsiteX19" fmla="*/ 0 w 1962150"/>
                <a:gd name="connsiteY19" fmla="*/ 922338 h 1912148"/>
                <a:gd name="connsiteX20" fmla="*/ 0 w 1962150"/>
                <a:gd name="connsiteY20" fmla="*/ 263530 h 1912148"/>
                <a:gd name="connsiteX0" fmla="*/ 0 w 1962150"/>
                <a:gd name="connsiteY0" fmla="*/ 263530 h 1912148"/>
                <a:gd name="connsiteX1" fmla="*/ 263530 w 1962150"/>
                <a:gd name="connsiteY1" fmla="*/ 0 h 1912148"/>
                <a:gd name="connsiteX2" fmla="*/ 327025 w 1962150"/>
                <a:gd name="connsiteY2" fmla="*/ 0 h 1912148"/>
                <a:gd name="connsiteX3" fmla="*/ 327025 w 1962150"/>
                <a:gd name="connsiteY3" fmla="*/ 0 h 1912148"/>
                <a:gd name="connsiteX4" fmla="*/ 817563 w 1962150"/>
                <a:gd name="connsiteY4" fmla="*/ 0 h 1912148"/>
                <a:gd name="connsiteX5" fmla="*/ 1698620 w 1962150"/>
                <a:gd name="connsiteY5" fmla="*/ 0 h 1912148"/>
                <a:gd name="connsiteX6" fmla="*/ 1962150 w 1962150"/>
                <a:gd name="connsiteY6" fmla="*/ 263530 h 1912148"/>
                <a:gd name="connsiteX7" fmla="*/ 1962150 w 1962150"/>
                <a:gd name="connsiteY7" fmla="*/ 922338 h 1912148"/>
                <a:gd name="connsiteX8" fmla="*/ 1962150 w 1962150"/>
                <a:gd name="connsiteY8" fmla="*/ 922338 h 1912148"/>
                <a:gd name="connsiteX9" fmla="*/ 1962150 w 1962150"/>
                <a:gd name="connsiteY9" fmla="*/ 1317625 h 1912148"/>
                <a:gd name="connsiteX10" fmla="*/ 1962150 w 1962150"/>
                <a:gd name="connsiteY10" fmla="*/ 1317620 h 1912148"/>
                <a:gd name="connsiteX11" fmla="*/ 1698620 w 1962150"/>
                <a:gd name="connsiteY11" fmla="*/ 1581150 h 1912148"/>
                <a:gd name="connsiteX12" fmla="*/ 1316327 w 1962150"/>
                <a:gd name="connsiteY12" fmla="*/ 1591541 h 1912148"/>
                <a:gd name="connsiteX13" fmla="*/ 1090122 w 1962150"/>
                <a:gd name="connsiteY13" fmla="*/ 1912148 h 1912148"/>
                <a:gd name="connsiteX14" fmla="*/ 836179 w 1962150"/>
                <a:gd name="connsiteY14" fmla="*/ 1581150 h 1912148"/>
                <a:gd name="connsiteX15" fmla="*/ 263530 w 1962150"/>
                <a:gd name="connsiteY15" fmla="*/ 1581150 h 1912148"/>
                <a:gd name="connsiteX16" fmla="*/ 0 w 1962150"/>
                <a:gd name="connsiteY16" fmla="*/ 1317620 h 1912148"/>
                <a:gd name="connsiteX17" fmla="*/ 0 w 1962150"/>
                <a:gd name="connsiteY17" fmla="*/ 1317625 h 1912148"/>
                <a:gd name="connsiteX18" fmla="*/ 0 w 1962150"/>
                <a:gd name="connsiteY18" fmla="*/ 922338 h 1912148"/>
                <a:gd name="connsiteX19" fmla="*/ 0 w 1962150"/>
                <a:gd name="connsiteY19" fmla="*/ 922338 h 1912148"/>
                <a:gd name="connsiteX20" fmla="*/ 0 w 1962150"/>
                <a:gd name="connsiteY20" fmla="*/ 263530 h 1912148"/>
                <a:gd name="connsiteX0" fmla="*/ 0 w 1962150"/>
                <a:gd name="connsiteY0" fmla="*/ 263530 h 1912148"/>
                <a:gd name="connsiteX1" fmla="*/ 263530 w 1962150"/>
                <a:gd name="connsiteY1" fmla="*/ 0 h 1912148"/>
                <a:gd name="connsiteX2" fmla="*/ 327025 w 1962150"/>
                <a:gd name="connsiteY2" fmla="*/ 0 h 1912148"/>
                <a:gd name="connsiteX3" fmla="*/ 327025 w 1962150"/>
                <a:gd name="connsiteY3" fmla="*/ 0 h 1912148"/>
                <a:gd name="connsiteX4" fmla="*/ 817563 w 1962150"/>
                <a:gd name="connsiteY4" fmla="*/ 0 h 1912148"/>
                <a:gd name="connsiteX5" fmla="*/ 1698620 w 1962150"/>
                <a:gd name="connsiteY5" fmla="*/ 0 h 1912148"/>
                <a:gd name="connsiteX6" fmla="*/ 1962150 w 1962150"/>
                <a:gd name="connsiteY6" fmla="*/ 263530 h 1912148"/>
                <a:gd name="connsiteX7" fmla="*/ 1962150 w 1962150"/>
                <a:gd name="connsiteY7" fmla="*/ 922338 h 1912148"/>
                <a:gd name="connsiteX8" fmla="*/ 1962150 w 1962150"/>
                <a:gd name="connsiteY8" fmla="*/ 922338 h 1912148"/>
                <a:gd name="connsiteX9" fmla="*/ 1962150 w 1962150"/>
                <a:gd name="connsiteY9" fmla="*/ 1317625 h 1912148"/>
                <a:gd name="connsiteX10" fmla="*/ 1962150 w 1962150"/>
                <a:gd name="connsiteY10" fmla="*/ 1317620 h 1912148"/>
                <a:gd name="connsiteX11" fmla="*/ 1698620 w 1962150"/>
                <a:gd name="connsiteY11" fmla="*/ 1581150 h 1912148"/>
                <a:gd name="connsiteX12" fmla="*/ 1316327 w 1962150"/>
                <a:gd name="connsiteY12" fmla="*/ 1591541 h 1912148"/>
                <a:gd name="connsiteX13" fmla="*/ 1090122 w 1962150"/>
                <a:gd name="connsiteY13" fmla="*/ 1912148 h 1912148"/>
                <a:gd name="connsiteX14" fmla="*/ 721879 w 1962150"/>
                <a:gd name="connsiteY14" fmla="*/ 1581150 h 1912148"/>
                <a:gd name="connsiteX15" fmla="*/ 263530 w 1962150"/>
                <a:gd name="connsiteY15" fmla="*/ 1581150 h 1912148"/>
                <a:gd name="connsiteX16" fmla="*/ 0 w 1962150"/>
                <a:gd name="connsiteY16" fmla="*/ 1317620 h 1912148"/>
                <a:gd name="connsiteX17" fmla="*/ 0 w 1962150"/>
                <a:gd name="connsiteY17" fmla="*/ 1317625 h 1912148"/>
                <a:gd name="connsiteX18" fmla="*/ 0 w 1962150"/>
                <a:gd name="connsiteY18" fmla="*/ 922338 h 1912148"/>
                <a:gd name="connsiteX19" fmla="*/ 0 w 1962150"/>
                <a:gd name="connsiteY19" fmla="*/ 922338 h 1912148"/>
                <a:gd name="connsiteX20" fmla="*/ 0 w 1962150"/>
                <a:gd name="connsiteY20" fmla="*/ 263530 h 1912148"/>
                <a:gd name="connsiteX0" fmla="*/ 0 w 1962150"/>
                <a:gd name="connsiteY0" fmla="*/ 263530 h 1912148"/>
                <a:gd name="connsiteX1" fmla="*/ 263530 w 1962150"/>
                <a:gd name="connsiteY1" fmla="*/ 0 h 1912148"/>
                <a:gd name="connsiteX2" fmla="*/ 327025 w 1962150"/>
                <a:gd name="connsiteY2" fmla="*/ 0 h 1912148"/>
                <a:gd name="connsiteX3" fmla="*/ 327025 w 1962150"/>
                <a:gd name="connsiteY3" fmla="*/ 0 h 1912148"/>
                <a:gd name="connsiteX4" fmla="*/ 817563 w 1962150"/>
                <a:gd name="connsiteY4" fmla="*/ 0 h 1912148"/>
                <a:gd name="connsiteX5" fmla="*/ 1698620 w 1962150"/>
                <a:gd name="connsiteY5" fmla="*/ 0 h 1912148"/>
                <a:gd name="connsiteX6" fmla="*/ 1962150 w 1962150"/>
                <a:gd name="connsiteY6" fmla="*/ 263530 h 1912148"/>
                <a:gd name="connsiteX7" fmla="*/ 1962150 w 1962150"/>
                <a:gd name="connsiteY7" fmla="*/ 922338 h 1912148"/>
                <a:gd name="connsiteX8" fmla="*/ 1962150 w 1962150"/>
                <a:gd name="connsiteY8" fmla="*/ 922338 h 1912148"/>
                <a:gd name="connsiteX9" fmla="*/ 1962150 w 1962150"/>
                <a:gd name="connsiteY9" fmla="*/ 1317625 h 1912148"/>
                <a:gd name="connsiteX10" fmla="*/ 1962150 w 1962150"/>
                <a:gd name="connsiteY10" fmla="*/ 1317620 h 1912148"/>
                <a:gd name="connsiteX11" fmla="*/ 1698620 w 1962150"/>
                <a:gd name="connsiteY11" fmla="*/ 1581150 h 1912148"/>
                <a:gd name="connsiteX12" fmla="*/ 1212418 w 1962150"/>
                <a:gd name="connsiteY12" fmla="*/ 1601931 h 1912148"/>
                <a:gd name="connsiteX13" fmla="*/ 1090122 w 1962150"/>
                <a:gd name="connsiteY13" fmla="*/ 1912148 h 1912148"/>
                <a:gd name="connsiteX14" fmla="*/ 721879 w 1962150"/>
                <a:gd name="connsiteY14" fmla="*/ 1581150 h 1912148"/>
                <a:gd name="connsiteX15" fmla="*/ 263530 w 1962150"/>
                <a:gd name="connsiteY15" fmla="*/ 1581150 h 1912148"/>
                <a:gd name="connsiteX16" fmla="*/ 0 w 1962150"/>
                <a:gd name="connsiteY16" fmla="*/ 1317620 h 1912148"/>
                <a:gd name="connsiteX17" fmla="*/ 0 w 1962150"/>
                <a:gd name="connsiteY17" fmla="*/ 1317625 h 1912148"/>
                <a:gd name="connsiteX18" fmla="*/ 0 w 1962150"/>
                <a:gd name="connsiteY18" fmla="*/ 922338 h 1912148"/>
                <a:gd name="connsiteX19" fmla="*/ 0 w 1962150"/>
                <a:gd name="connsiteY19" fmla="*/ 922338 h 1912148"/>
                <a:gd name="connsiteX20" fmla="*/ 0 w 1962150"/>
                <a:gd name="connsiteY20" fmla="*/ 263530 h 1912148"/>
                <a:gd name="connsiteX0" fmla="*/ 0 w 1962150"/>
                <a:gd name="connsiteY0" fmla="*/ 263530 h 1891366"/>
                <a:gd name="connsiteX1" fmla="*/ 263530 w 1962150"/>
                <a:gd name="connsiteY1" fmla="*/ 0 h 1891366"/>
                <a:gd name="connsiteX2" fmla="*/ 327025 w 1962150"/>
                <a:gd name="connsiteY2" fmla="*/ 0 h 1891366"/>
                <a:gd name="connsiteX3" fmla="*/ 327025 w 1962150"/>
                <a:gd name="connsiteY3" fmla="*/ 0 h 1891366"/>
                <a:gd name="connsiteX4" fmla="*/ 817563 w 1962150"/>
                <a:gd name="connsiteY4" fmla="*/ 0 h 1891366"/>
                <a:gd name="connsiteX5" fmla="*/ 1698620 w 1962150"/>
                <a:gd name="connsiteY5" fmla="*/ 0 h 1891366"/>
                <a:gd name="connsiteX6" fmla="*/ 1962150 w 1962150"/>
                <a:gd name="connsiteY6" fmla="*/ 263530 h 1891366"/>
                <a:gd name="connsiteX7" fmla="*/ 1962150 w 1962150"/>
                <a:gd name="connsiteY7" fmla="*/ 922338 h 1891366"/>
                <a:gd name="connsiteX8" fmla="*/ 1962150 w 1962150"/>
                <a:gd name="connsiteY8" fmla="*/ 922338 h 1891366"/>
                <a:gd name="connsiteX9" fmla="*/ 1962150 w 1962150"/>
                <a:gd name="connsiteY9" fmla="*/ 1317625 h 1891366"/>
                <a:gd name="connsiteX10" fmla="*/ 1962150 w 1962150"/>
                <a:gd name="connsiteY10" fmla="*/ 1317620 h 1891366"/>
                <a:gd name="connsiteX11" fmla="*/ 1698620 w 1962150"/>
                <a:gd name="connsiteY11" fmla="*/ 1581150 h 1891366"/>
                <a:gd name="connsiteX12" fmla="*/ 1212418 w 1962150"/>
                <a:gd name="connsiteY12" fmla="*/ 1601931 h 1891366"/>
                <a:gd name="connsiteX13" fmla="*/ 975822 w 1962150"/>
                <a:gd name="connsiteY13" fmla="*/ 1891366 h 1891366"/>
                <a:gd name="connsiteX14" fmla="*/ 721879 w 1962150"/>
                <a:gd name="connsiteY14" fmla="*/ 1581150 h 1891366"/>
                <a:gd name="connsiteX15" fmla="*/ 263530 w 1962150"/>
                <a:gd name="connsiteY15" fmla="*/ 1581150 h 1891366"/>
                <a:gd name="connsiteX16" fmla="*/ 0 w 1962150"/>
                <a:gd name="connsiteY16" fmla="*/ 1317620 h 1891366"/>
                <a:gd name="connsiteX17" fmla="*/ 0 w 1962150"/>
                <a:gd name="connsiteY17" fmla="*/ 1317625 h 1891366"/>
                <a:gd name="connsiteX18" fmla="*/ 0 w 1962150"/>
                <a:gd name="connsiteY18" fmla="*/ 922338 h 1891366"/>
                <a:gd name="connsiteX19" fmla="*/ 0 w 1962150"/>
                <a:gd name="connsiteY19" fmla="*/ 922338 h 1891366"/>
                <a:gd name="connsiteX20" fmla="*/ 0 w 1962150"/>
                <a:gd name="connsiteY20" fmla="*/ 263530 h 1891366"/>
                <a:gd name="connsiteX0" fmla="*/ 0 w 1962150"/>
                <a:gd name="connsiteY0" fmla="*/ 263530 h 1891366"/>
                <a:gd name="connsiteX1" fmla="*/ 263530 w 1962150"/>
                <a:gd name="connsiteY1" fmla="*/ 0 h 1891366"/>
                <a:gd name="connsiteX2" fmla="*/ 327025 w 1962150"/>
                <a:gd name="connsiteY2" fmla="*/ 0 h 1891366"/>
                <a:gd name="connsiteX3" fmla="*/ 327025 w 1962150"/>
                <a:gd name="connsiteY3" fmla="*/ 0 h 1891366"/>
                <a:gd name="connsiteX4" fmla="*/ 817563 w 1962150"/>
                <a:gd name="connsiteY4" fmla="*/ 0 h 1891366"/>
                <a:gd name="connsiteX5" fmla="*/ 1698620 w 1962150"/>
                <a:gd name="connsiteY5" fmla="*/ 0 h 1891366"/>
                <a:gd name="connsiteX6" fmla="*/ 1962150 w 1962150"/>
                <a:gd name="connsiteY6" fmla="*/ 263530 h 1891366"/>
                <a:gd name="connsiteX7" fmla="*/ 1962150 w 1962150"/>
                <a:gd name="connsiteY7" fmla="*/ 922338 h 1891366"/>
                <a:gd name="connsiteX8" fmla="*/ 1962150 w 1962150"/>
                <a:gd name="connsiteY8" fmla="*/ 922338 h 1891366"/>
                <a:gd name="connsiteX9" fmla="*/ 1962150 w 1962150"/>
                <a:gd name="connsiteY9" fmla="*/ 1317625 h 1891366"/>
                <a:gd name="connsiteX10" fmla="*/ 1962150 w 1962150"/>
                <a:gd name="connsiteY10" fmla="*/ 1317620 h 1891366"/>
                <a:gd name="connsiteX11" fmla="*/ 1698620 w 1962150"/>
                <a:gd name="connsiteY11" fmla="*/ 1581150 h 1891366"/>
                <a:gd name="connsiteX12" fmla="*/ 1212418 w 1962150"/>
                <a:gd name="connsiteY12" fmla="*/ 1581876 h 1891366"/>
                <a:gd name="connsiteX13" fmla="*/ 975822 w 1962150"/>
                <a:gd name="connsiteY13" fmla="*/ 1891366 h 1891366"/>
                <a:gd name="connsiteX14" fmla="*/ 721879 w 1962150"/>
                <a:gd name="connsiteY14" fmla="*/ 1581150 h 1891366"/>
                <a:gd name="connsiteX15" fmla="*/ 263530 w 1962150"/>
                <a:gd name="connsiteY15" fmla="*/ 1581150 h 1891366"/>
                <a:gd name="connsiteX16" fmla="*/ 0 w 1962150"/>
                <a:gd name="connsiteY16" fmla="*/ 1317620 h 1891366"/>
                <a:gd name="connsiteX17" fmla="*/ 0 w 1962150"/>
                <a:gd name="connsiteY17" fmla="*/ 1317625 h 1891366"/>
                <a:gd name="connsiteX18" fmla="*/ 0 w 1962150"/>
                <a:gd name="connsiteY18" fmla="*/ 922338 h 1891366"/>
                <a:gd name="connsiteX19" fmla="*/ 0 w 1962150"/>
                <a:gd name="connsiteY19" fmla="*/ 922338 h 1891366"/>
                <a:gd name="connsiteX20" fmla="*/ 0 w 1962150"/>
                <a:gd name="connsiteY20" fmla="*/ 263530 h 1891366"/>
                <a:gd name="connsiteX0" fmla="*/ 0 w 1962150"/>
                <a:gd name="connsiteY0" fmla="*/ 263530 h 1891366"/>
                <a:gd name="connsiteX1" fmla="*/ 263530 w 1962150"/>
                <a:gd name="connsiteY1" fmla="*/ 0 h 1891366"/>
                <a:gd name="connsiteX2" fmla="*/ 327025 w 1962150"/>
                <a:gd name="connsiteY2" fmla="*/ 0 h 1891366"/>
                <a:gd name="connsiteX3" fmla="*/ 327025 w 1962150"/>
                <a:gd name="connsiteY3" fmla="*/ 0 h 1891366"/>
                <a:gd name="connsiteX4" fmla="*/ 817563 w 1962150"/>
                <a:gd name="connsiteY4" fmla="*/ 0 h 1891366"/>
                <a:gd name="connsiteX5" fmla="*/ 1698620 w 1962150"/>
                <a:gd name="connsiteY5" fmla="*/ 0 h 1891366"/>
                <a:gd name="connsiteX6" fmla="*/ 1962150 w 1962150"/>
                <a:gd name="connsiteY6" fmla="*/ 263530 h 1891366"/>
                <a:gd name="connsiteX7" fmla="*/ 1962150 w 1962150"/>
                <a:gd name="connsiteY7" fmla="*/ 922338 h 1891366"/>
                <a:gd name="connsiteX8" fmla="*/ 1962150 w 1962150"/>
                <a:gd name="connsiteY8" fmla="*/ 922338 h 1891366"/>
                <a:gd name="connsiteX9" fmla="*/ 1962150 w 1962150"/>
                <a:gd name="connsiteY9" fmla="*/ 1317625 h 1891366"/>
                <a:gd name="connsiteX10" fmla="*/ 1962150 w 1962150"/>
                <a:gd name="connsiteY10" fmla="*/ 1317620 h 1891366"/>
                <a:gd name="connsiteX11" fmla="*/ 1698620 w 1962150"/>
                <a:gd name="connsiteY11" fmla="*/ 1581150 h 1891366"/>
                <a:gd name="connsiteX12" fmla="*/ 1267572 w 1962150"/>
                <a:gd name="connsiteY12" fmla="*/ 1581876 h 1891366"/>
                <a:gd name="connsiteX13" fmla="*/ 975822 w 1962150"/>
                <a:gd name="connsiteY13" fmla="*/ 1891366 h 1891366"/>
                <a:gd name="connsiteX14" fmla="*/ 721879 w 1962150"/>
                <a:gd name="connsiteY14" fmla="*/ 1581150 h 1891366"/>
                <a:gd name="connsiteX15" fmla="*/ 263530 w 1962150"/>
                <a:gd name="connsiteY15" fmla="*/ 1581150 h 1891366"/>
                <a:gd name="connsiteX16" fmla="*/ 0 w 1962150"/>
                <a:gd name="connsiteY16" fmla="*/ 1317620 h 1891366"/>
                <a:gd name="connsiteX17" fmla="*/ 0 w 1962150"/>
                <a:gd name="connsiteY17" fmla="*/ 1317625 h 1891366"/>
                <a:gd name="connsiteX18" fmla="*/ 0 w 1962150"/>
                <a:gd name="connsiteY18" fmla="*/ 922338 h 1891366"/>
                <a:gd name="connsiteX19" fmla="*/ 0 w 1962150"/>
                <a:gd name="connsiteY19" fmla="*/ 922338 h 1891366"/>
                <a:gd name="connsiteX20" fmla="*/ 0 w 1962150"/>
                <a:gd name="connsiteY20" fmla="*/ 263530 h 1891366"/>
                <a:gd name="connsiteX0" fmla="*/ 0 w 1962150"/>
                <a:gd name="connsiteY0" fmla="*/ 263530 h 1886352"/>
                <a:gd name="connsiteX1" fmla="*/ 263530 w 1962150"/>
                <a:gd name="connsiteY1" fmla="*/ 0 h 1886352"/>
                <a:gd name="connsiteX2" fmla="*/ 327025 w 1962150"/>
                <a:gd name="connsiteY2" fmla="*/ 0 h 1886352"/>
                <a:gd name="connsiteX3" fmla="*/ 327025 w 1962150"/>
                <a:gd name="connsiteY3" fmla="*/ 0 h 1886352"/>
                <a:gd name="connsiteX4" fmla="*/ 817563 w 1962150"/>
                <a:gd name="connsiteY4" fmla="*/ 0 h 1886352"/>
                <a:gd name="connsiteX5" fmla="*/ 1698620 w 1962150"/>
                <a:gd name="connsiteY5" fmla="*/ 0 h 1886352"/>
                <a:gd name="connsiteX6" fmla="*/ 1962150 w 1962150"/>
                <a:gd name="connsiteY6" fmla="*/ 263530 h 1886352"/>
                <a:gd name="connsiteX7" fmla="*/ 1962150 w 1962150"/>
                <a:gd name="connsiteY7" fmla="*/ 922338 h 1886352"/>
                <a:gd name="connsiteX8" fmla="*/ 1962150 w 1962150"/>
                <a:gd name="connsiteY8" fmla="*/ 922338 h 1886352"/>
                <a:gd name="connsiteX9" fmla="*/ 1962150 w 1962150"/>
                <a:gd name="connsiteY9" fmla="*/ 1317625 h 1886352"/>
                <a:gd name="connsiteX10" fmla="*/ 1962150 w 1962150"/>
                <a:gd name="connsiteY10" fmla="*/ 1317620 h 1886352"/>
                <a:gd name="connsiteX11" fmla="*/ 1698620 w 1962150"/>
                <a:gd name="connsiteY11" fmla="*/ 1581150 h 1886352"/>
                <a:gd name="connsiteX12" fmla="*/ 1267572 w 1962150"/>
                <a:gd name="connsiteY12" fmla="*/ 1581876 h 1886352"/>
                <a:gd name="connsiteX13" fmla="*/ 1046018 w 1962150"/>
                <a:gd name="connsiteY13" fmla="*/ 1886352 h 1886352"/>
                <a:gd name="connsiteX14" fmla="*/ 721879 w 1962150"/>
                <a:gd name="connsiteY14" fmla="*/ 1581150 h 1886352"/>
                <a:gd name="connsiteX15" fmla="*/ 263530 w 1962150"/>
                <a:gd name="connsiteY15" fmla="*/ 1581150 h 1886352"/>
                <a:gd name="connsiteX16" fmla="*/ 0 w 1962150"/>
                <a:gd name="connsiteY16" fmla="*/ 1317620 h 1886352"/>
                <a:gd name="connsiteX17" fmla="*/ 0 w 1962150"/>
                <a:gd name="connsiteY17" fmla="*/ 1317625 h 1886352"/>
                <a:gd name="connsiteX18" fmla="*/ 0 w 1962150"/>
                <a:gd name="connsiteY18" fmla="*/ 922338 h 1886352"/>
                <a:gd name="connsiteX19" fmla="*/ 0 w 1962150"/>
                <a:gd name="connsiteY19" fmla="*/ 922338 h 1886352"/>
                <a:gd name="connsiteX20" fmla="*/ 0 w 1962150"/>
                <a:gd name="connsiteY20" fmla="*/ 263530 h 1886352"/>
                <a:gd name="connsiteX0" fmla="*/ 0 w 1962150"/>
                <a:gd name="connsiteY0" fmla="*/ 263530 h 1886352"/>
                <a:gd name="connsiteX1" fmla="*/ 263530 w 1962150"/>
                <a:gd name="connsiteY1" fmla="*/ 0 h 1886352"/>
                <a:gd name="connsiteX2" fmla="*/ 327025 w 1962150"/>
                <a:gd name="connsiteY2" fmla="*/ 0 h 1886352"/>
                <a:gd name="connsiteX3" fmla="*/ 327025 w 1962150"/>
                <a:gd name="connsiteY3" fmla="*/ 0 h 1886352"/>
                <a:gd name="connsiteX4" fmla="*/ 817563 w 1962150"/>
                <a:gd name="connsiteY4" fmla="*/ 0 h 1886352"/>
                <a:gd name="connsiteX5" fmla="*/ 1698620 w 1962150"/>
                <a:gd name="connsiteY5" fmla="*/ 0 h 1886352"/>
                <a:gd name="connsiteX6" fmla="*/ 1962150 w 1962150"/>
                <a:gd name="connsiteY6" fmla="*/ 263530 h 1886352"/>
                <a:gd name="connsiteX7" fmla="*/ 1962150 w 1962150"/>
                <a:gd name="connsiteY7" fmla="*/ 922338 h 1886352"/>
                <a:gd name="connsiteX8" fmla="*/ 1962150 w 1962150"/>
                <a:gd name="connsiteY8" fmla="*/ 922338 h 1886352"/>
                <a:gd name="connsiteX9" fmla="*/ 1962150 w 1962150"/>
                <a:gd name="connsiteY9" fmla="*/ 1317625 h 1886352"/>
                <a:gd name="connsiteX10" fmla="*/ 1962150 w 1962150"/>
                <a:gd name="connsiteY10" fmla="*/ 1317620 h 1886352"/>
                <a:gd name="connsiteX11" fmla="*/ 1698620 w 1962150"/>
                <a:gd name="connsiteY11" fmla="*/ 1581150 h 1886352"/>
                <a:gd name="connsiteX12" fmla="*/ 1267572 w 1962150"/>
                <a:gd name="connsiteY12" fmla="*/ 1581876 h 1886352"/>
                <a:gd name="connsiteX13" fmla="*/ 990328 w 1962150"/>
                <a:gd name="connsiteY13" fmla="*/ 1886352 h 1886352"/>
                <a:gd name="connsiteX14" fmla="*/ 721879 w 1962150"/>
                <a:gd name="connsiteY14" fmla="*/ 1581150 h 1886352"/>
                <a:gd name="connsiteX15" fmla="*/ 263530 w 1962150"/>
                <a:gd name="connsiteY15" fmla="*/ 1581150 h 1886352"/>
                <a:gd name="connsiteX16" fmla="*/ 0 w 1962150"/>
                <a:gd name="connsiteY16" fmla="*/ 1317620 h 1886352"/>
                <a:gd name="connsiteX17" fmla="*/ 0 w 1962150"/>
                <a:gd name="connsiteY17" fmla="*/ 1317625 h 1886352"/>
                <a:gd name="connsiteX18" fmla="*/ 0 w 1962150"/>
                <a:gd name="connsiteY18" fmla="*/ 922338 h 1886352"/>
                <a:gd name="connsiteX19" fmla="*/ 0 w 1962150"/>
                <a:gd name="connsiteY19" fmla="*/ 922338 h 1886352"/>
                <a:gd name="connsiteX20" fmla="*/ 0 w 1962150"/>
                <a:gd name="connsiteY20" fmla="*/ 263530 h 1886352"/>
                <a:gd name="connsiteX0" fmla="*/ 0 w 1962150"/>
                <a:gd name="connsiteY0" fmla="*/ 263530 h 1891366"/>
                <a:gd name="connsiteX1" fmla="*/ 263530 w 1962150"/>
                <a:gd name="connsiteY1" fmla="*/ 0 h 1891366"/>
                <a:gd name="connsiteX2" fmla="*/ 327025 w 1962150"/>
                <a:gd name="connsiteY2" fmla="*/ 0 h 1891366"/>
                <a:gd name="connsiteX3" fmla="*/ 327025 w 1962150"/>
                <a:gd name="connsiteY3" fmla="*/ 0 h 1891366"/>
                <a:gd name="connsiteX4" fmla="*/ 817563 w 1962150"/>
                <a:gd name="connsiteY4" fmla="*/ 0 h 1891366"/>
                <a:gd name="connsiteX5" fmla="*/ 1698620 w 1962150"/>
                <a:gd name="connsiteY5" fmla="*/ 0 h 1891366"/>
                <a:gd name="connsiteX6" fmla="*/ 1962150 w 1962150"/>
                <a:gd name="connsiteY6" fmla="*/ 263530 h 1891366"/>
                <a:gd name="connsiteX7" fmla="*/ 1962150 w 1962150"/>
                <a:gd name="connsiteY7" fmla="*/ 922338 h 1891366"/>
                <a:gd name="connsiteX8" fmla="*/ 1962150 w 1962150"/>
                <a:gd name="connsiteY8" fmla="*/ 922338 h 1891366"/>
                <a:gd name="connsiteX9" fmla="*/ 1962150 w 1962150"/>
                <a:gd name="connsiteY9" fmla="*/ 1317625 h 1891366"/>
                <a:gd name="connsiteX10" fmla="*/ 1962150 w 1962150"/>
                <a:gd name="connsiteY10" fmla="*/ 1317620 h 1891366"/>
                <a:gd name="connsiteX11" fmla="*/ 1698620 w 1962150"/>
                <a:gd name="connsiteY11" fmla="*/ 1581150 h 1891366"/>
                <a:gd name="connsiteX12" fmla="*/ 1267572 w 1962150"/>
                <a:gd name="connsiteY12" fmla="*/ 1581876 h 1891366"/>
                <a:gd name="connsiteX13" fmla="*/ 979190 w 1962150"/>
                <a:gd name="connsiteY13" fmla="*/ 1891366 h 1891366"/>
                <a:gd name="connsiteX14" fmla="*/ 721879 w 1962150"/>
                <a:gd name="connsiteY14" fmla="*/ 1581150 h 1891366"/>
                <a:gd name="connsiteX15" fmla="*/ 263530 w 1962150"/>
                <a:gd name="connsiteY15" fmla="*/ 1581150 h 1891366"/>
                <a:gd name="connsiteX16" fmla="*/ 0 w 1962150"/>
                <a:gd name="connsiteY16" fmla="*/ 1317620 h 1891366"/>
                <a:gd name="connsiteX17" fmla="*/ 0 w 1962150"/>
                <a:gd name="connsiteY17" fmla="*/ 1317625 h 1891366"/>
                <a:gd name="connsiteX18" fmla="*/ 0 w 1962150"/>
                <a:gd name="connsiteY18" fmla="*/ 922338 h 1891366"/>
                <a:gd name="connsiteX19" fmla="*/ 0 w 1962150"/>
                <a:gd name="connsiteY19" fmla="*/ 922338 h 1891366"/>
                <a:gd name="connsiteX20" fmla="*/ 0 w 1962150"/>
                <a:gd name="connsiteY20" fmla="*/ 263530 h 1891366"/>
                <a:gd name="connsiteX0" fmla="*/ 0 w 1962150"/>
                <a:gd name="connsiteY0" fmla="*/ 263530 h 1891366"/>
                <a:gd name="connsiteX1" fmla="*/ 263530 w 1962150"/>
                <a:gd name="connsiteY1" fmla="*/ 0 h 1891366"/>
                <a:gd name="connsiteX2" fmla="*/ 327025 w 1962150"/>
                <a:gd name="connsiteY2" fmla="*/ 0 h 1891366"/>
                <a:gd name="connsiteX3" fmla="*/ 327025 w 1962150"/>
                <a:gd name="connsiteY3" fmla="*/ 0 h 1891366"/>
                <a:gd name="connsiteX4" fmla="*/ 817563 w 1962150"/>
                <a:gd name="connsiteY4" fmla="*/ 0 h 1891366"/>
                <a:gd name="connsiteX5" fmla="*/ 1698620 w 1962150"/>
                <a:gd name="connsiteY5" fmla="*/ 0 h 1891366"/>
                <a:gd name="connsiteX6" fmla="*/ 1962150 w 1962150"/>
                <a:gd name="connsiteY6" fmla="*/ 263530 h 1891366"/>
                <a:gd name="connsiteX7" fmla="*/ 1962150 w 1962150"/>
                <a:gd name="connsiteY7" fmla="*/ 922338 h 1891366"/>
                <a:gd name="connsiteX8" fmla="*/ 1962150 w 1962150"/>
                <a:gd name="connsiteY8" fmla="*/ 922338 h 1891366"/>
                <a:gd name="connsiteX9" fmla="*/ 1962150 w 1962150"/>
                <a:gd name="connsiteY9" fmla="*/ 1317625 h 1891366"/>
                <a:gd name="connsiteX10" fmla="*/ 1962150 w 1962150"/>
                <a:gd name="connsiteY10" fmla="*/ 1317620 h 1891366"/>
                <a:gd name="connsiteX11" fmla="*/ 1698620 w 1962150"/>
                <a:gd name="connsiteY11" fmla="*/ 1581150 h 1891366"/>
                <a:gd name="connsiteX12" fmla="*/ 1161761 w 1962150"/>
                <a:gd name="connsiteY12" fmla="*/ 1576862 h 1891366"/>
                <a:gd name="connsiteX13" fmla="*/ 979190 w 1962150"/>
                <a:gd name="connsiteY13" fmla="*/ 1891366 h 1891366"/>
                <a:gd name="connsiteX14" fmla="*/ 721879 w 1962150"/>
                <a:gd name="connsiteY14" fmla="*/ 1581150 h 1891366"/>
                <a:gd name="connsiteX15" fmla="*/ 263530 w 1962150"/>
                <a:gd name="connsiteY15" fmla="*/ 1581150 h 1891366"/>
                <a:gd name="connsiteX16" fmla="*/ 0 w 1962150"/>
                <a:gd name="connsiteY16" fmla="*/ 1317620 h 1891366"/>
                <a:gd name="connsiteX17" fmla="*/ 0 w 1962150"/>
                <a:gd name="connsiteY17" fmla="*/ 1317625 h 1891366"/>
                <a:gd name="connsiteX18" fmla="*/ 0 w 1962150"/>
                <a:gd name="connsiteY18" fmla="*/ 922338 h 1891366"/>
                <a:gd name="connsiteX19" fmla="*/ 0 w 1962150"/>
                <a:gd name="connsiteY19" fmla="*/ 922338 h 1891366"/>
                <a:gd name="connsiteX20" fmla="*/ 0 w 1962150"/>
                <a:gd name="connsiteY20" fmla="*/ 263530 h 1891366"/>
                <a:gd name="connsiteX0" fmla="*/ 0 w 1962150"/>
                <a:gd name="connsiteY0" fmla="*/ 263530 h 1891366"/>
                <a:gd name="connsiteX1" fmla="*/ 263530 w 1962150"/>
                <a:gd name="connsiteY1" fmla="*/ 0 h 1891366"/>
                <a:gd name="connsiteX2" fmla="*/ 327025 w 1962150"/>
                <a:gd name="connsiteY2" fmla="*/ 0 h 1891366"/>
                <a:gd name="connsiteX3" fmla="*/ 327025 w 1962150"/>
                <a:gd name="connsiteY3" fmla="*/ 0 h 1891366"/>
                <a:gd name="connsiteX4" fmla="*/ 817563 w 1962150"/>
                <a:gd name="connsiteY4" fmla="*/ 0 h 1891366"/>
                <a:gd name="connsiteX5" fmla="*/ 1698620 w 1962150"/>
                <a:gd name="connsiteY5" fmla="*/ 0 h 1891366"/>
                <a:gd name="connsiteX6" fmla="*/ 1962150 w 1962150"/>
                <a:gd name="connsiteY6" fmla="*/ 263530 h 1891366"/>
                <a:gd name="connsiteX7" fmla="*/ 1962150 w 1962150"/>
                <a:gd name="connsiteY7" fmla="*/ 922338 h 1891366"/>
                <a:gd name="connsiteX8" fmla="*/ 1962150 w 1962150"/>
                <a:gd name="connsiteY8" fmla="*/ 922338 h 1891366"/>
                <a:gd name="connsiteX9" fmla="*/ 1962150 w 1962150"/>
                <a:gd name="connsiteY9" fmla="*/ 1317625 h 1891366"/>
                <a:gd name="connsiteX10" fmla="*/ 1962150 w 1962150"/>
                <a:gd name="connsiteY10" fmla="*/ 1317620 h 1891366"/>
                <a:gd name="connsiteX11" fmla="*/ 1698620 w 1962150"/>
                <a:gd name="connsiteY11" fmla="*/ 1581150 h 1891366"/>
                <a:gd name="connsiteX12" fmla="*/ 1161761 w 1962150"/>
                <a:gd name="connsiteY12" fmla="*/ 1576862 h 1891366"/>
                <a:gd name="connsiteX13" fmla="*/ 979190 w 1962150"/>
                <a:gd name="connsiteY13" fmla="*/ 1891366 h 1891366"/>
                <a:gd name="connsiteX14" fmla="*/ 822121 w 1962150"/>
                <a:gd name="connsiteY14" fmla="*/ 1576137 h 1891366"/>
                <a:gd name="connsiteX15" fmla="*/ 263530 w 1962150"/>
                <a:gd name="connsiteY15" fmla="*/ 1581150 h 1891366"/>
                <a:gd name="connsiteX16" fmla="*/ 0 w 1962150"/>
                <a:gd name="connsiteY16" fmla="*/ 1317620 h 1891366"/>
                <a:gd name="connsiteX17" fmla="*/ 0 w 1962150"/>
                <a:gd name="connsiteY17" fmla="*/ 1317625 h 1891366"/>
                <a:gd name="connsiteX18" fmla="*/ 0 w 1962150"/>
                <a:gd name="connsiteY18" fmla="*/ 922338 h 1891366"/>
                <a:gd name="connsiteX19" fmla="*/ 0 w 1962150"/>
                <a:gd name="connsiteY19" fmla="*/ 922338 h 1891366"/>
                <a:gd name="connsiteX20" fmla="*/ 0 w 1962150"/>
                <a:gd name="connsiteY20" fmla="*/ 263530 h 1891366"/>
                <a:gd name="connsiteX0" fmla="*/ 0 w 1962150"/>
                <a:gd name="connsiteY0" fmla="*/ 263530 h 1891366"/>
                <a:gd name="connsiteX1" fmla="*/ 263530 w 1962150"/>
                <a:gd name="connsiteY1" fmla="*/ 0 h 1891366"/>
                <a:gd name="connsiteX2" fmla="*/ 327025 w 1962150"/>
                <a:gd name="connsiteY2" fmla="*/ 0 h 1891366"/>
                <a:gd name="connsiteX3" fmla="*/ 327025 w 1962150"/>
                <a:gd name="connsiteY3" fmla="*/ 0 h 1891366"/>
                <a:gd name="connsiteX4" fmla="*/ 817563 w 1962150"/>
                <a:gd name="connsiteY4" fmla="*/ 0 h 1891366"/>
                <a:gd name="connsiteX5" fmla="*/ 1698620 w 1962150"/>
                <a:gd name="connsiteY5" fmla="*/ 0 h 1891366"/>
                <a:gd name="connsiteX6" fmla="*/ 1962150 w 1962150"/>
                <a:gd name="connsiteY6" fmla="*/ 263530 h 1891366"/>
                <a:gd name="connsiteX7" fmla="*/ 1962150 w 1962150"/>
                <a:gd name="connsiteY7" fmla="*/ 922338 h 1891366"/>
                <a:gd name="connsiteX8" fmla="*/ 1962150 w 1962150"/>
                <a:gd name="connsiteY8" fmla="*/ 922338 h 1891366"/>
                <a:gd name="connsiteX9" fmla="*/ 1962150 w 1962150"/>
                <a:gd name="connsiteY9" fmla="*/ 1317625 h 1891366"/>
                <a:gd name="connsiteX10" fmla="*/ 1962150 w 1962150"/>
                <a:gd name="connsiteY10" fmla="*/ 1317620 h 1891366"/>
                <a:gd name="connsiteX11" fmla="*/ 1698620 w 1962150"/>
                <a:gd name="connsiteY11" fmla="*/ 1581150 h 1891366"/>
                <a:gd name="connsiteX12" fmla="*/ 1161761 w 1962150"/>
                <a:gd name="connsiteY12" fmla="*/ 1576862 h 1891366"/>
                <a:gd name="connsiteX13" fmla="*/ 979190 w 1962150"/>
                <a:gd name="connsiteY13" fmla="*/ 1891366 h 1891366"/>
                <a:gd name="connsiteX14" fmla="*/ 822121 w 1962150"/>
                <a:gd name="connsiteY14" fmla="*/ 1581151 h 1891366"/>
                <a:gd name="connsiteX15" fmla="*/ 263530 w 1962150"/>
                <a:gd name="connsiteY15" fmla="*/ 1581150 h 1891366"/>
                <a:gd name="connsiteX16" fmla="*/ 0 w 1962150"/>
                <a:gd name="connsiteY16" fmla="*/ 1317620 h 1891366"/>
                <a:gd name="connsiteX17" fmla="*/ 0 w 1962150"/>
                <a:gd name="connsiteY17" fmla="*/ 1317625 h 1891366"/>
                <a:gd name="connsiteX18" fmla="*/ 0 w 1962150"/>
                <a:gd name="connsiteY18" fmla="*/ 922338 h 1891366"/>
                <a:gd name="connsiteX19" fmla="*/ 0 w 1962150"/>
                <a:gd name="connsiteY19" fmla="*/ 922338 h 1891366"/>
                <a:gd name="connsiteX20" fmla="*/ 0 w 1962150"/>
                <a:gd name="connsiteY20" fmla="*/ 263530 h 1891366"/>
                <a:gd name="connsiteX0" fmla="*/ 0 w 1962150"/>
                <a:gd name="connsiteY0" fmla="*/ 263530 h 2020630"/>
                <a:gd name="connsiteX1" fmla="*/ 263530 w 1962150"/>
                <a:gd name="connsiteY1" fmla="*/ 0 h 2020630"/>
                <a:gd name="connsiteX2" fmla="*/ 327025 w 1962150"/>
                <a:gd name="connsiteY2" fmla="*/ 0 h 2020630"/>
                <a:gd name="connsiteX3" fmla="*/ 327025 w 1962150"/>
                <a:gd name="connsiteY3" fmla="*/ 0 h 2020630"/>
                <a:gd name="connsiteX4" fmla="*/ 817563 w 1962150"/>
                <a:gd name="connsiteY4" fmla="*/ 0 h 2020630"/>
                <a:gd name="connsiteX5" fmla="*/ 1698620 w 1962150"/>
                <a:gd name="connsiteY5" fmla="*/ 0 h 2020630"/>
                <a:gd name="connsiteX6" fmla="*/ 1962150 w 1962150"/>
                <a:gd name="connsiteY6" fmla="*/ 263530 h 2020630"/>
                <a:gd name="connsiteX7" fmla="*/ 1962150 w 1962150"/>
                <a:gd name="connsiteY7" fmla="*/ 922338 h 2020630"/>
                <a:gd name="connsiteX8" fmla="*/ 1962150 w 1962150"/>
                <a:gd name="connsiteY8" fmla="*/ 922338 h 2020630"/>
                <a:gd name="connsiteX9" fmla="*/ 1962150 w 1962150"/>
                <a:gd name="connsiteY9" fmla="*/ 1317625 h 2020630"/>
                <a:gd name="connsiteX10" fmla="*/ 1962150 w 1962150"/>
                <a:gd name="connsiteY10" fmla="*/ 1317620 h 2020630"/>
                <a:gd name="connsiteX11" fmla="*/ 1698620 w 1962150"/>
                <a:gd name="connsiteY11" fmla="*/ 1581150 h 2020630"/>
                <a:gd name="connsiteX12" fmla="*/ 1161761 w 1962150"/>
                <a:gd name="connsiteY12" fmla="*/ 1576862 h 2020630"/>
                <a:gd name="connsiteX13" fmla="*/ 979190 w 1962150"/>
                <a:gd name="connsiteY13" fmla="*/ 2020630 h 2020630"/>
                <a:gd name="connsiteX14" fmla="*/ 822121 w 1962150"/>
                <a:gd name="connsiteY14" fmla="*/ 1581151 h 2020630"/>
                <a:gd name="connsiteX15" fmla="*/ 263530 w 1962150"/>
                <a:gd name="connsiteY15" fmla="*/ 1581150 h 2020630"/>
                <a:gd name="connsiteX16" fmla="*/ 0 w 1962150"/>
                <a:gd name="connsiteY16" fmla="*/ 1317620 h 2020630"/>
                <a:gd name="connsiteX17" fmla="*/ 0 w 1962150"/>
                <a:gd name="connsiteY17" fmla="*/ 1317625 h 2020630"/>
                <a:gd name="connsiteX18" fmla="*/ 0 w 1962150"/>
                <a:gd name="connsiteY18" fmla="*/ 922338 h 2020630"/>
                <a:gd name="connsiteX19" fmla="*/ 0 w 1962150"/>
                <a:gd name="connsiteY19" fmla="*/ 922338 h 2020630"/>
                <a:gd name="connsiteX20" fmla="*/ 0 w 1962150"/>
                <a:gd name="connsiteY20" fmla="*/ 263530 h 2020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962150" h="2020630">
                  <a:moveTo>
                    <a:pt x="0" y="263530"/>
                  </a:moveTo>
                  <a:cubicBezTo>
                    <a:pt x="0" y="117986"/>
                    <a:pt x="117986" y="0"/>
                    <a:pt x="263530" y="0"/>
                  </a:cubicBezTo>
                  <a:lnTo>
                    <a:pt x="327025" y="0"/>
                  </a:lnTo>
                  <a:lnTo>
                    <a:pt x="327025" y="0"/>
                  </a:lnTo>
                  <a:lnTo>
                    <a:pt x="817563" y="0"/>
                  </a:lnTo>
                  <a:lnTo>
                    <a:pt x="1698620" y="0"/>
                  </a:lnTo>
                  <a:cubicBezTo>
                    <a:pt x="1844164" y="0"/>
                    <a:pt x="1962150" y="117986"/>
                    <a:pt x="1962150" y="263530"/>
                  </a:cubicBezTo>
                  <a:lnTo>
                    <a:pt x="1962150" y="922338"/>
                  </a:lnTo>
                  <a:lnTo>
                    <a:pt x="1962150" y="922338"/>
                  </a:lnTo>
                  <a:lnTo>
                    <a:pt x="1962150" y="1317625"/>
                  </a:lnTo>
                  <a:lnTo>
                    <a:pt x="1962150" y="1317620"/>
                  </a:lnTo>
                  <a:cubicBezTo>
                    <a:pt x="1962150" y="1463164"/>
                    <a:pt x="1844164" y="1581150"/>
                    <a:pt x="1698620" y="1581150"/>
                  </a:cubicBezTo>
                  <a:lnTo>
                    <a:pt x="1161761" y="1576862"/>
                  </a:lnTo>
                  <a:lnTo>
                    <a:pt x="979190" y="2020630"/>
                  </a:lnTo>
                  <a:lnTo>
                    <a:pt x="822121" y="1581151"/>
                  </a:lnTo>
                  <a:lnTo>
                    <a:pt x="263530" y="1581150"/>
                  </a:lnTo>
                  <a:cubicBezTo>
                    <a:pt x="117986" y="1581150"/>
                    <a:pt x="0" y="1463164"/>
                    <a:pt x="0" y="1317620"/>
                  </a:cubicBezTo>
                  <a:lnTo>
                    <a:pt x="0" y="1317625"/>
                  </a:lnTo>
                  <a:lnTo>
                    <a:pt x="0" y="922338"/>
                  </a:lnTo>
                  <a:lnTo>
                    <a:pt x="0" y="922338"/>
                  </a:lnTo>
                  <a:lnTo>
                    <a:pt x="0" y="263530"/>
                  </a:lnTo>
                  <a:close/>
                </a:path>
              </a:pathLst>
            </a:custGeom>
            <a:solidFill>
              <a:schemeClr val="bg2">
                <a:lumMod val="50000"/>
              </a:schemeClr>
            </a:solidFill>
            <a:ln>
              <a:noFill/>
            </a:ln>
            <a:effectLst>
              <a:reflection blurRad="114300" stA="29000" endPos="43000" dist="127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a:off x="904010" y="2306783"/>
              <a:ext cx="1995054" cy="1705698"/>
            </a:xfrm>
            <a:prstGeom prst="round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1400" b="1" dirty="0">
                  <a:solidFill>
                    <a:schemeClr val="tx1"/>
                  </a:solidFill>
                </a:rPr>
                <a:t>8. Odd Behavioral Changes</a:t>
              </a:r>
              <a:r>
                <a:rPr lang="en-US" sz="1400" dirty="0">
                  <a:solidFill>
                    <a:schemeClr val="tx1"/>
                  </a:solidFill>
                </a:rPr>
                <a:t>: </a:t>
              </a:r>
              <a:r>
                <a:rPr lang="en-US" sz="1200" i="1" dirty="0">
                  <a:solidFill>
                    <a:schemeClr val="tx1"/>
                  </a:solidFill>
                </a:rPr>
                <a:t>(obvious; friends and family concerned</a:t>
              </a:r>
              <a:r>
                <a:rPr lang="en-US" sz="1200" i="1" dirty="0">
                  <a:solidFill>
                    <a:schemeClr val="tx1">
                      <a:lumMod val="75000"/>
                      <a:lumOff val="25000"/>
                    </a:schemeClr>
                  </a:solidFill>
                </a:rPr>
                <a:t>.)</a:t>
              </a:r>
            </a:p>
          </p:txBody>
        </p:sp>
      </p:grpSp>
      <p:grpSp>
        <p:nvGrpSpPr>
          <p:cNvPr id="22" name="Group 21"/>
          <p:cNvGrpSpPr/>
          <p:nvPr/>
        </p:nvGrpSpPr>
        <p:grpSpPr>
          <a:xfrm>
            <a:off x="7492178" y="2029752"/>
            <a:ext cx="2089424" cy="2394722"/>
            <a:chOff x="827810" y="2213954"/>
            <a:chExt cx="2154382" cy="2469171"/>
          </a:xfrm>
        </p:grpSpPr>
        <p:sp>
          <p:nvSpPr>
            <p:cNvPr id="23" name="Rounded Rectangular Callout 9"/>
            <p:cNvSpPr/>
            <p:nvPr/>
          </p:nvSpPr>
          <p:spPr>
            <a:xfrm>
              <a:off x="827810" y="2213954"/>
              <a:ext cx="2154382" cy="2469171"/>
            </a:xfrm>
            <a:custGeom>
              <a:avLst/>
              <a:gdLst>
                <a:gd name="connsiteX0" fmla="*/ 0 w 1962150"/>
                <a:gd name="connsiteY0" fmla="*/ 263530 h 1581150"/>
                <a:gd name="connsiteX1" fmla="*/ 263530 w 1962150"/>
                <a:gd name="connsiteY1" fmla="*/ 0 h 1581150"/>
                <a:gd name="connsiteX2" fmla="*/ 327025 w 1962150"/>
                <a:gd name="connsiteY2" fmla="*/ 0 h 1581150"/>
                <a:gd name="connsiteX3" fmla="*/ 327025 w 1962150"/>
                <a:gd name="connsiteY3" fmla="*/ 0 h 1581150"/>
                <a:gd name="connsiteX4" fmla="*/ 817563 w 1962150"/>
                <a:gd name="connsiteY4" fmla="*/ 0 h 1581150"/>
                <a:gd name="connsiteX5" fmla="*/ 1698620 w 1962150"/>
                <a:gd name="connsiteY5" fmla="*/ 0 h 1581150"/>
                <a:gd name="connsiteX6" fmla="*/ 1962150 w 1962150"/>
                <a:gd name="connsiteY6" fmla="*/ 263530 h 1581150"/>
                <a:gd name="connsiteX7" fmla="*/ 1962150 w 1962150"/>
                <a:gd name="connsiteY7" fmla="*/ 922338 h 1581150"/>
                <a:gd name="connsiteX8" fmla="*/ 1962150 w 1962150"/>
                <a:gd name="connsiteY8" fmla="*/ 922338 h 1581150"/>
                <a:gd name="connsiteX9" fmla="*/ 1962150 w 1962150"/>
                <a:gd name="connsiteY9" fmla="*/ 1317625 h 1581150"/>
                <a:gd name="connsiteX10" fmla="*/ 1962150 w 1962150"/>
                <a:gd name="connsiteY10" fmla="*/ 1317620 h 1581150"/>
                <a:gd name="connsiteX11" fmla="*/ 1698620 w 1962150"/>
                <a:gd name="connsiteY11" fmla="*/ 1581150 h 1581150"/>
                <a:gd name="connsiteX12" fmla="*/ 817563 w 1962150"/>
                <a:gd name="connsiteY12" fmla="*/ 1581150 h 1581150"/>
                <a:gd name="connsiteX13" fmla="*/ 934258 w 1962150"/>
                <a:gd name="connsiteY13" fmla="*/ 1912148 h 1581150"/>
                <a:gd name="connsiteX14" fmla="*/ 327025 w 1962150"/>
                <a:gd name="connsiteY14" fmla="*/ 1581150 h 1581150"/>
                <a:gd name="connsiteX15" fmla="*/ 263530 w 1962150"/>
                <a:gd name="connsiteY15" fmla="*/ 1581150 h 1581150"/>
                <a:gd name="connsiteX16" fmla="*/ 0 w 1962150"/>
                <a:gd name="connsiteY16" fmla="*/ 1317620 h 1581150"/>
                <a:gd name="connsiteX17" fmla="*/ 0 w 1962150"/>
                <a:gd name="connsiteY17" fmla="*/ 1317625 h 1581150"/>
                <a:gd name="connsiteX18" fmla="*/ 0 w 1962150"/>
                <a:gd name="connsiteY18" fmla="*/ 922338 h 1581150"/>
                <a:gd name="connsiteX19" fmla="*/ 0 w 1962150"/>
                <a:gd name="connsiteY19" fmla="*/ 922338 h 1581150"/>
                <a:gd name="connsiteX20" fmla="*/ 0 w 1962150"/>
                <a:gd name="connsiteY20" fmla="*/ 263530 h 1581150"/>
                <a:gd name="connsiteX0" fmla="*/ 0 w 1962150"/>
                <a:gd name="connsiteY0" fmla="*/ 263530 h 1912148"/>
                <a:gd name="connsiteX1" fmla="*/ 263530 w 1962150"/>
                <a:gd name="connsiteY1" fmla="*/ 0 h 1912148"/>
                <a:gd name="connsiteX2" fmla="*/ 327025 w 1962150"/>
                <a:gd name="connsiteY2" fmla="*/ 0 h 1912148"/>
                <a:gd name="connsiteX3" fmla="*/ 327025 w 1962150"/>
                <a:gd name="connsiteY3" fmla="*/ 0 h 1912148"/>
                <a:gd name="connsiteX4" fmla="*/ 817563 w 1962150"/>
                <a:gd name="connsiteY4" fmla="*/ 0 h 1912148"/>
                <a:gd name="connsiteX5" fmla="*/ 1698620 w 1962150"/>
                <a:gd name="connsiteY5" fmla="*/ 0 h 1912148"/>
                <a:gd name="connsiteX6" fmla="*/ 1962150 w 1962150"/>
                <a:gd name="connsiteY6" fmla="*/ 263530 h 1912148"/>
                <a:gd name="connsiteX7" fmla="*/ 1962150 w 1962150"/>
                <a:gd name="connsiteY7" fmla="*/ 922338 h 1912148"/>
                <a:gd name="connsiteX8" fmla="*/ 1962150 w 1962150"/>
                <a:gd name="connsiteY8" fmla="*/ 922338 h 1912148"/>
                <a:gd name="connsiteX9" fmla="*/ 1962150 w 1962150"/>
                <a:gd name="connsiteY9" fmla="*/ 1317625 h 1912148"/>
                <a:gd name="connsiteX10" fmla="*/ 1962150 w 1962150"/>
                <a:gd name="connsiteY10" fmla="*/ 1317620 h 1912148"/>
                <a:gd name="connsiteX11" fmla="*/ 1698620 w 1962150"/>
                <a:gd name="connsiteY11" fmla="*/ 1581150 h 1912148"/>
                <a:gd name="connsiteX12" fmla="*/ 1316327 w 1962150"/>
                <a:gd name="connsiteY12" fmla="*/ 1591541 h 1912148"/>
                <a:gd name="connsiteX13" fmla="*/ 934258 w 1962150"/>
                <a:gd name="connsiteY13" fmla="*/ 1912148 h 1912148"/>
                <a:gd name="connsiteX14" fmla="*/ 327025 w 1962150"/>
                <a:gd name="connsiteY14" fmla="*/ 1581150 h 1912148"/>
                <a:gd name="connsiteX15" fmla="*/ 263530 w 1962150"/>
                <a:gd name="connsiteY15" fmla="*/ 1581150 h 1912148"/>
                <a:gd name="connsiteX16" fmla="*/ 0 w 1962150"/>
                <a:gd name="connsiteY16" fmla="*/ 1317620 h 1912148"/>
                <a:gd name="connsiteX17" fmla="*/ 0 w 1962150"/>
                <a:gd name="connsiteY17" fmla="*/ 1317625 h 1912148"/>
                <a:gd name="connsiteX18" fmla="*/ 0 w 1962150"/>
                <a:gd name="connsiteY18" fmla="*/ 922338 h 1912148"/>
                <a:gd name="connsiteX19" fmla="*/ 0 w 1962150"/>
                <a:gd name="connsiteY19" fmla="*/ 922338 h 1912148"/>
                <a:gd name="connsiteX20" fmla="*/ 0 w 1962150"/>
                <a:gd name="connsiteY20" fmla="*/ 263530 h 1912148"/>
                <a:gd name="connsiteX0" fmla="*/ 0 w 1962150"/>
                <a:gd name="connsiteY0" fmla="*/ 263530 h 1912148"/>
                <a:gd name="connsiteX1" fmla="*/ 263530 w 1962150"/>
                <a:gd name="connsiteY1" fmla="*/ 0 h 1912148"/>
                <a:gd name="connsiteX2" fmla="*/ 327025 w 1962150"/>
                <a:gd name="connsiteY2" fmla="*/ 0 h 1912148"/>
                <a:gd name="connsiteX3" fmla="*/ 327025 w 1962150"/>
                <a:gd name="connsiteY3" fmla="*/ 0 h 1912148"/>
                <a:gd name="connsiteX4" fmla="*/ 817563 w 1962150"/>
                <a:gd name="connsiteY4" fmla="*/ 0 h 1912148"/>
                <a:gd name="connsiteX5" fmla="*/ 1698620 w 1962150"/>
                <a:gd name="connsiteY5" fmla="*/ 0 h 1912148"/>
                <a:gd name="connsiteX6" fmla="*/ 1962150 w 1962150"/>
                <a:gd name="connsiteY6" fmla="*/ 263530 h 1912148"/>
                <a:gd name="connsiteX7" fmla="*/ 1962150 w 1962150"/>
                <a:gd name="connsiteY7" fmla="*/ 922338 h 1912148"/>
                <a:gd name="connsiteX8" fmla="*/ 1962150 w 1962150"/>
                <a:gd name="connsiteY8" fmla="*/ 922338 h 1912148"/>
                <a:gd name="connsiteX9" fmla="*/ 1962150 w 1962150"/>
                <a:gd name="connsiteY9" fmla="*/ 1317625 h 1912148"/>
                <a:gd name="connsiteX10" fmla="*/ 1962150 w 1962150"/>
                <a:gd name="connsiteY10" fmla="*/ 1317620 h 1912148"/>
                <a:gd name="connsiteX11" fmla="*/ 1698620 w 1962150"/>
                <a:gd name="connsiteY11" fmla="*/ 1581150 h 1912148"/>
                <a:gd name="connsiteX12" fmla="*/ 1316327 w 1962150"/>
                <a:gd name="connsiteY12" fmla="*/ 1591541 h 1912148"/>
                <a:gd name="connsiteX13" fmla="*/ 934258 w 1962150"/>
                <a:gd name="connsiteY13" fmla="*/ 1912148 h 1912148"/>
                <a:gd name="connsiteX14" fmla="*/ 846570 w 1962150"/>
                <a:gd name="connsiteY14" fmla="*/ 1612322 h 1912148"/>
                <a:gd name="connsiteX15" fmla="*/ 263530 w 1962150"/>
                <a:gd name="connsiteY15" fmla="*/ 1581150 h 1912148"/>
                <a:gd name="connsiteX16" fmla="*/ 0 w 1962150"/>
                <a:gd name="connsiteY16" fmla="*/ 1317620 h 1912148"/>
                <a:gd name="connsiteX17" fmla="*/ 0 w 1962150"/>
                <a:gd name="connsiteY17" fmla="*/ 1317625 h 1912148"/>
                <a:gd name="connsiteX18" fmla="*/ 0 w 1962150"/>
                <a:gd name="connsiteY18" fmla="*/ 922338 h 1912148"/>
                <a:gd name="connsiteX19" fmla="*/ 0 w 1962150"/>
                <a:gd name="connsiteY19" fmla="*/ 922338 h 1912148"/>
                <a:gd name="connsiteX20" fmla="*/ 0 w 1962150"/>
                <a:gd name="connsiteY20" fmla="*/ 263530 h 1912148"/>
                <a:gd name="connsiteX0" fmla="*/ 0 w 1962150"/>
                <a:gd name="connsiteY0" fmla="*/ 263530 h 1912148"/>
                <a:gd name="connsiteX1" fmla="*/ 263530 w 1962150"/>
                <a:gd name="connsiteY1" fmla="*/ 0 h 1912148"/>
                <a:gd name="connsiteX2" fmla="*/ 327025 w 1962150"/>
                <a:gd name="connsiteY2" fmla="*/ 0 h 1912148"/>
                <a:gd name="connsiteX3" fmla="*/ 327025 w 1962150"/>
                <a:gd name="connsiteY3" fmla="*/ 0 h 1912148"/>
                <a:gd name="connsiteX4" fmla="*/ 817563 w 1962150"/>
                <a:gd name="connsiteY4" fmla="*/ 0 h 1912148"/>
                <a:gd name="connsiteX5" fmla="*/ 1698620 w 1962150"/>
                <a:gd name="connsiteY5" fmla="*/ 0 h 1912148"/>
                <a:gd name="connsiteX6" fmla="*/ 1962150 w 1962150"/>
                <a:gd name="connsiteY6" fmla="*/ 263530 h 1912148"/>
                <a:gd name="connsiteX7" fmla="*/ 1962150 w 1962150"/>
                <a:gd name="connsiteY7" fmla="*/ 922338 h 1912148"/>
                <a:gd name="connsiteX8" fmla="*/ 1962150 w 1962150"/>
                <a:gd name="connsiteY8" fmla="*/ 922338 h 1912148"/>
                <a:gd name="connsiteX9" fmla="*/ 1962150 w 1962150"/>
                <a:gd name="connsiteY9" fmla="*/ 1317625 h 1912148"/>
                <a:gd name="connsiteX10" fmla="*/ 1962150 w 1962150"/>
                <a:gd name="connsiteY10" fmla="*/ 1317620 h 1912148"/>
                <a:gd name="connsiteX11" fmla="*/ 1698620 w 1962150"/>
                <a:gd name="connsiteY11" fmla="*/ 1581150 h 1912148"/>
                <a:gd name="connsiteX12" fmla="*/ 1316327 w 1962150"/>
                <a:gd name="connsiteY12" fmla="*/ 1591541 h 1912148"/>
                <a:gd name="connsiteX13" fmla="*/ 934258 w 1962150"/>
                <a:gd name="connsiteY13" fmla="*/ 1912148 h 1912148"/>
                <a:gd name="connsiteX14" fmla="*/ 836179 w 1962150"/>
                <a:gd name="connsiteY14" fmla="*/ 1581150 h 1912148"/>
                <a:gd name="connsiteX15" fmla="*/ 263530 w 1962150"/>
                <a:gd name="connsiteY15" fmla="*/ 1581150 h 1912148"/>
                <a:gd name="connsiteX16" fmla="*/ 0 w 1962150"/>
                <a:gd name="connsiteY16" fmla="*/ 1317620 h 1912148"/>
                <a:gd name="connsiteX17" fmla="*/ 0 w 1962150"/>
                <a:gd name="connsiteY17" fmla="*/ 1317625 h 1912148"/>
                <a:gd name="connsiteX18" fmla="*/ 0 w 1962150"/>
                <a:gd name="connsiteY18" fmla="*/ 922338 h 1912148"/>
                <a:gd name="connsiteX19" fmla="*/ 0 w 1962150"/>
                <a:gd name="connsiteY19" fmla="*/ 922338 h 1912148"/>
                <a:gd name="connsiteX20" fmla="*/ 0 w 1962150"/>
                <a:gd name="connsiteY20" fmla="*/ 263530 h 1912148"/>
                <a:gd name="connsiteX0" fmla="*/ 0 w 1962150"/>
                <a:gd name="connsiteY0" fmla="*/ 263530 h 1912148"/>
                <a:gd name="connsiteX1" fmla="*/ 263530 w 1962150"/>
                <a:gd name="connsiteY1" fmla="*/ 0 h 1912148"/>
                <a:gd name="connsiteX2" fmla="*/ 327025 w 1962150"/>
                <a:gd name="connsiteY2" fmla="*/ 0 h 1912148"/>
                <a:gd name="connsiteX3" fmla="*/ 327025 w 1962150"/>
                <a:gd name="connsiteY3" fmla="*/ 0 h 1912148"/>
                <a:gd name="connsiteX4" fmla="*/ 817563 w 1962150"/>
                <a:gd name="connsiteY4" fmla="*/ 0 h 1912148"/>
                <a:gd name="connsiteX5" fmla="*/ 1698620 w 1962150"/>
                <a:gd name="connsiteY5" fmla="*/ 0 h 1912148"/>
                <a:gd name="connsiteX6" fmla="*/ 1962150 w 1962150"/>
                <a:gd name="connsiteY6" fmla="*/ 263530 h 1912148"/>
                <a:gd name="connsiteX7" fmla="*/ 1962150 w 1962150"/>
                <a:gd name="connsiteY7" fmla="*/ 922338 h 1912148"/>
                <a:gd name="connsiteX8" fmla="*/ 1962150 w 1962150"/>
                <a:gd name="connsiteY8" fmla="*/ 922338 h 1912148"/>
                <a:gd name="connsiteX9" fmla="*/ 1962150 w 1962150"/>
                <a:gd name="connsiteY9" fmla="*/ 1317625 h 1912148"/>
                <a:gd name="connsiteX10" fmla="*/ 1962150 w 1962150"/>
                <a:gd name="connsiteY10" fmla="*/ 1317620 h 1912148"/>
                <a:gd name="connsiteX11" fmla="*/ 1698620 w 1962150"/>
                <a:gd name="connsiteY11" fmla="*/ 1581150 h 1912148"/>
                <a:gd name="connsiteX12" fmla="*/ 1316327 w 1962150"/>
                <a:gd name="connsiteY12" fmla="*/ 1591541 h 1912148"/>
                <a:gd name="connsiteX13" fmla="*/ 1090122 w 1962150"/>
                <a:gd name="connsiteY13" fmla="*/ 1912148 h 1912148"/>
                <a:gd name="connsiteX14" fmla="*/ 836179 w 1962150"/>
                <a:gd name="connsiteY14" fmla="*/ 1581150 h 1912148"/>
                <a:gd name="connsiteX15" fmla="*/ 263530 w 1962150"/>
                <a:gd name="connsiteY15" fmla="*/ 1581150 h 1912148"/>
                <a:gd name="connsiteX16" fmla="*/ 0 w 1962150"/>
                <a:gd name="connsiteY16" fmla="*/ 1317620 h 1912148"/>
                <a:gd name="connsiteX17" fmla="*/ 0 w 1962150"/>
                <a:gd name="connsiteY17" fmla="*/ 1317625 h 1912148"/>
                <a:gd name="connsiteX18" fmla="*/ 0 w 1962150"/>
                <a:gd name="connsiteY18" fmla="*/ 922338 h 1912148"/>
                <a:gd name="connsiteX19" fmla="*/ 0 w 1962150"/>
                <a:gd name="connsiteY19" fmla="*/ 922338 h 1912148"/>
                <a:gd name="connsiteX20" fmla="*/ 0 w 1962150"/>
                <a:gd name="connsiteY20" fmla="*/ 263530 h 1912148"/>
                <a:gd name="connsiteX0" fmla="*/ 0 w 1962150"/>
                <a:gd name="connsiteY0" fmla="*/ 263530 h 1912148"/>
                <a:gd name="connsiteX1" fmla="*/ 263530 w 1962150"/>
                <a:gd name="connsiteY1" fmla="*/ 0 h 1912148"/>
                <a:gd name="connsiteX2" fmla="*/ 327025 w 1962150"/>
                <a:gd name="connsiteY2" fmla="*/ 0 h 1912148"/>
                <a:gd name="connsiteX3" fmla="*/ 327025 w 1962150"/>
                <a:gd name="connsiteY3" fmla="*/ 0 h 1912148"/>
                <a:gd name="connsiteX4" fmla="*/ 817563 w 1962150"/>
                <a:gd name="connsiteY4" fmla="*/ 0 h 1912148"/>
                <a:gd name="connsiteX5" fmla="*/ 1698620 w 1962150"/>
                <a:gd name="connsiteY5" fmla="*/ 0 h 1912148"/>
                <a:gd name="connsiteX6" fmla="*/ 1962150 w 1962150"/>
                <a:gd name="connsiteY6" fmla="*/ 263530 h 1912148"/>
                <a:gd name="connsiteX7" fmla="*/ 1962150 w 1962150"/>
                <a:gd name="connsiteY7" fmla="*/ 922338 h 1912148"/>
                <a:gd name="connsiteX8" fmla="*/ 1962150 w 1962150"/>
                <a:gd name="connsiteY8" fmla="*/ 922338 h 1912148"/>
                <a:gd name="connsiteX9" fmla="*/ 1962150 w 1962150"/>
                <a:gd name="connsiteY9" fmla="*/ 1317625 h 1912148"/>
                <a:gd name="connsiteX10" fmla="*/ 1962150 w 1962150"/>
                <a:gd name="connsiteY10" fmla="*/ 1317620 h 1912148"/>
                <a:gd name="connsiteX11" fmla="*/ 1698620 w 1962150"/>
                <a:gd name="connsiteY11" fmla="*/ 1581150 h 1912148"/>
                <a:gd name="connsiteX12" fmla="*/ 1316327 w 1962150"/>
                <a:gd name="connsiteY12" fmla="*/ 1591541 h 1912148"/>
                <a:gd name="connsiteX13" fmla="*/ 1090122 w 1962150"/>
                <a:gd name="connsiteY13" fmla="*/ 1912148 h 1912148"/>
                <a:gd name="connsiteX14" fmla="*/ 721879 w 1962150"/>
                <a:gd name="connsiteY14" fmla="*/ 1581150 h 1912148"/>
                <a:gd name="connsiteX15" fmla="*/ 263530 w 1962150"/>
                <a:gd name="connsiteY15" fmla="*/ 1581150 h 1912148"/>
                <a:gd name="connsiteX16" fmla="*/ 0 w 1962150"/>
                <a:gd name="connsiteY16" fmla="*/ 1317620 h 1912148"/>
                <a:gd name="connsiteX17" fmla="*/ 0 w 1962150"/>
                <a:gd name="connsiteY17" fmla="*/ 1317625 h 1912148"/>
                <a:gd name="connsiteX18" fmla="*/ 0 w 1962150"/>
                <a:gd name="connsiteY18" fmla="*/ 922338 h 1912148"/>
                <a:gd name="connsiteX19" fmla="*/ 0 w 1962150"/>
                <a:gd name="connsiteY19" fmla="*/ 922338 h 1912148"/>
                <a:gd name="connsiteX20" fmla="*/ 0 w 1962150"/>
                <a:gd name="connsiteY20" fmla="*/ 263530 h 1912148"/>
                <a:gd name="connsiteX0" fmla="*/ 0 w 1962150"/>
                <a:gd name="connsiteY0" fmla="*/ 263530 h 1912148"/>
                <a:gd name="connsiteX1" fmla="*/ 263530 w 1962150"/>
                <a:gd name="connsiteY1" fmla="*/ 0 h 1912148"/>
                <a:gd name="connsiteX2" fmla="*/ 327025 w 1962150"/>
                <a:gd name="connsiteY2" fmla="*/ 0 h 1912148"/>
                <a:gd name="connsiteX3" fmla="*/ 327025 w 1962150"/>
                <a:gd name="connsiteY3" fmla="*/ 0 h 1912148"/>
                <a:gd name="connsiteX4" fmla="*/ 817563 w 1962150"/>
                <a:gd name="connsiteY4" fmla="*/ 0 h 1912148"/>
                <a:gd name="connsiteX5" fmla="*/ 1698620 w 1962150"/>
                <a:gd name="connsiteY5" fmla="*/ 0 h 1912148"/>
                <a:gd name="connsiteX6" fmla="*/ 1962150 w 1962150"/>
                <a:gd name="connsiteY6" fmla="*/ 263530 h 1912148"/>
                <a:gd name="connsiteX7" fmla="*/ 1962150 w 1962150"/>
                <a:gd name="connsiteY7" fmla="*/ 922338 h 1912148"/>
                <a:gd name="connsiteX8" fmla="*/ 1962150 w 1962150"/>
                <a:gd name="connsiteY8" fmla="*/ 922338 h 1912148"/>
                <a:gd name="connsiteX9" fmla="*/ 1962150 w 1962150"/>
                <a:gd name="connsiteY9" fmla="*/ 1317625 h 1912148"/>
                <a:gd name="connsiteX10" fmla="*/ 1962150 w 1962150"/>
                <a:gd name="connsiteY10" fmla="*/ 1317620 h 1912148"/>
                <a:gd name="connsiteX11" fmla="*/ 1698620 w 1962150"/>
                <a:gd name="connsiteY11" fmla="*/ 1581150 h 1912148"/>
                <a:gd name="connsiteX12" fmla="*/ 1212418 w 1962150"/>
                <a:gd name="connsiteY12" fmla="*/ 1601931 h 1912148"/>
                <a:gd name="connsiteX13" fmla="*/ 1090122 w 1962150"/>
                <a:gd name="connsiteY13" fmla="*/ 1912148 h 1912148"/>
                <a:gd name="connsiteX14" fmla="*/ 721879 w 1962150"/>
                <a:gd name="connsiteY14" fmla="*/ 1581150 h 1912148"/>
                <a:gd name="connsiteX15" fmla="*/ 263530 w 1962150"/>
                <a:gd name="connsiteY15" fmla="*/ 1581150 h 1912148"/>
                <a:gd name="connsiteX16" fmla="*/ 0 w 1962150"/>
                <a:gd name="connsiteY16" fmla="*/ 1317620 h 1912148"/>
                <a:gd name="connsiteX17" fmla="*/ 0 w 1962150"/>
                <a:gd name="connsiteY17" fmla="*/ 1317625 h 1912148"/>
                <a:gd name="connsiteX18" fmla="*/ 0 w 1962150"/>
                <a:gd name="connsiteY18" fmla="*/ 922338 h 1912148"/>
                <a:gd name="connsiteX19" fmla="*/ 0 w 1962150"/>
                <a:gd name="connsiteY19" fmla="*/ 922338 h 1912148"/>
                <a:gd name="connsiteX20" fmla="*/ 0 w 1962150"/>
                <a:gd name="connsiteY20" fmla="*/ 263530 h 1912148"/>
                <a:gd name="connsiteX0" fmla="*/ 0 w 1962150"/>
                <a:gd name="connsiteY0" fmla="*/ 263530 h 1891366"/>
                <a:gd name="connsiteX1" fmla="*/ 263530 w 1962150"/>
                <a:gd name="connsiteY1" fmla="*/ 0 h 1891366"/>
                <a:gd name="connsiteX2" fmla="*/ 327025 w 1962150"/>
                <a:gd name="connsiteY2" fmla="*/ 0 h 1891366"/>
                <a:gd name="connsiteX3" fmla="*/ 327025 w 1962150"/>
                <a:gd name="connsiteY3" fmla="*/ 0 h 1891366"/>
                <a:gd name="connsiteX4" fmla="*/ 817563 w 1962150"/>
                <a:gd name="connsiteY4" fmla="*/ 0 h 1891366"/>
                <a:gd name="connsiteX5" fmla="*/ 1698620 w 1962150"/>
                <a:gd name="connsiteY5" fmla="*/ 0 h 1891366"/>
                <a:gd name="connsiteX6" fmla="*/ 1962150 w 1962150"/>
                <a:gd name="connsiteY6" fmla="*/ 263530 h 1891366"/>
                <a:gd name="connsiteX7" fmla="*/ 1962150 w 1962150"/>
                <a:gd name="connsiteY7" fmla="*/ 922338 h 1891366"/>
                <a:gd name="connsiteX8" fmla="*/ 1962150 w 1962150"/>
                <a:gd name="connsiteY8" fmla="*/ 922338 h 1891366"/>
                <a:gd name="connsiteX9" fmla="*/ 1962150 w 1962150"/>
                <a:gd name="connsiteY9" fmla="*/ 1317625 h 1891366"/>
                <a:gd name="connsiteX10" fmla="*/ 1962150 w 1962150"/>
                <a:gd name="connsiteY10" fmla="*/ 1317620 h 1891366"/>
                <a:gd name="connsiteX11" fmla="*/ 1698620 w 1962150"/>
                <a:gd name="connsiteY11" fmla="*/ 1581150 h 1891366"/>
                <a:gd name="connsiteX12" fmla="*/ 1212418 w 1962150"/>
                <a:gd name="connsiteY12" fmla="*/ 1601931 h 1891366"/>
                <a:gd name="connsiteX13" fmla="*/ 975822 w 1962150"/>
                <a:gd name="connsiteY13" fmla="*/ 1891366 h 1891366"/>
                <a:gd name="connsiteX14" fmla="*/ 721879 w 1962150"/>
                <a:gd name="connsiteY14" fmla="*/ 1581150 h 1891366"/>
                <a:gd name="connsiteX15" fmla="*/ 263530 w 1962150"/>
                <a:gd name="connsiteY15" fmla="*/ 1581150 h 1891366"/>
                <a:gd name="connsiteX16" fmla="*/ 0 w 1962150"/>
                <a:gd name="connsiteY16" fmla="*/ 1317620 h 1891366"/>
                <a:gd name="connsiteX17" fmla="*/ 0 w 1962150"/>
                <a:gd name="connsiteY17" fmla="*/ 1317625 h 1891366"/>
                <a:gd name="connsiteX18" fmla="*/ 0 w 1962150"/>
                <a:gd name="connsiteY18" fmla="*/ 922338 h 1891366"/>
                <a:gd name="connsiteX19" fmla="*/ 0 w 1962150"/>
                <a:gd name="connsiteY19" fmla="*/ 922338 h 1891366"/>
                <a:gd name="connsiteX20" fmla="*/ 0 w 1962150"/>
                <a:gd name="connsiteY20" fmla="*/ 263530 h 1891366"/>
                <a:gd name="connsiteX0" fmla="*/ 0 w 1962150"/>
                <a:gd name="connsiteY0" fmla="*/ 263530 h 1891366"/>
                <a:gd name="connsiteX1" fmla="*/ 263530 w 1962150"/>
                <a:gd name="connsiteY1" fmla="*/ 0 h 1891366"/>
                <a:gd name="connsiteX2" fmla="*/ 327025 w 1962150"/>
                <a:gd name="connsiteY2" fmla="*/ 0 h 1891366"/>
                <a:gd name="connsiteX3" fmla="*/ 327025 w 1962150"/>
                <a:gd name="connsiteY3" fmla="*/ 0 h 1891366"/>
                <a:gd name="connsiteX4" fmla="*/ 817563 w 1962150"/>
                <a:gd name="connsiteY4" fmla="*/ 0 h 1891366"/>
                <a:gd name="connsiteX5" fmla="*/ 1698620 w 1962150"/>
                <a:gd name="connsiteY5" fmla="*/ 0 h 1891366"/>
                <a:gd name="connsiteX6" fmla="*/ 1962150 w 1962150"/>
                <a:gd name="connsiteY6" fmla="*/ 263530 h 1891366"/>
                <a:gd name="connsiteX7" fmla="*/ 1962150 w 1962150"/>
                <a:gd name="connsiteY7" fmla="*/ 922338 h 1891366"/>
                <a:gd name="connsiteX8" fmla="*/ 1962150 w 1962150"/>
                <a:gd name="connsiteY8" fmla="*/ 922338 h 1891366"/>
                <a:gd name="connsiteX9" fmla="*/ 1962150 w 1962150"/>
                <a:gd name="connsiteY9" fmla="*/ 1317625 h 1891366"/>
                <a:gd name="connsiteX10" fmla="*/ 1962150 w 1962150"/>
                <a:gd name="connsiteY10" fmla="*/ 1317620 h 1891366"/>
                <a:gd name="connsiteX11" fmla="*/ 1698620 w 1962150"/>
                <a:gd name="connsiteY11" fmla="*/ 1581150 h 1891366"/>
                <a:gd name="connsiteX12" fmla="*/ 1212418 w 1962150"/>
                <a:gd name="connsiteY12" fmla="*/ 1581876 h 1891366"/>
                <a:gd name="connsiteX13" fmla="*/ 975822 w 1962150"/>
                <a:gd name="connsiteY13" fmla="*/ 1891366 h 1891366"/>
                <a:gd name="connsiteX14" fmla="*/ 721879 w 1962150"/>
                <a:gd name="connsiteY14" fmla="*/ 1581150 h 1891366"/>
                <a:gd name="connsiteX15" fmla="*/ 263530 w 1962150"/>
                <a:gd name="connsiteY15" fmla="*/ 1581150 h 1891366"/>
                <a:gd name="connsiteX16" fmla="*/ 0 w 1962150"/>
                <a:gd name="connsiteY16" fmla="*/ 1317620 h 1891366"/>
                <a:gd name="connsiteX17" fmla="*/ 0 w 1962150"/>
                <a:gd name="connsiteY17" fmla="*/ 1317625 h 1891366"/>
                <a:gd name="connsiteX18" fmla="*/ 0 w 1962150"/>
                <a:gd name="connsiteY18" fmla="*/ 922338 h 1891366"/>
                <a:gd name="connsiteX19" fmla="*/ 0 w 1962150"/>
                <a:gd name="connsiteY19" fmla="*/ 922338 h 1891366"/>
                <a:gd name="connsiteX20" fmla="*/ 0 w 1962150"/>
                <a:gd name="connsiteY20" fmla="*/ 263530 h 1891366"/>
                <a:gd name="connsiteX0" fmla="*/ 0 w 1962150"/>
                <a:gd name="connsiteY0" fmla="*/ 263530 h 1891366"/>
                <a:gd name="connsiteX1" fmla="*/ 263530 w 1962150"/>
                <a:gd name="connsiteY1" fmla="*/ 0 h 1891366"/>
                <a:gd name="connsiteX2" fmla="*/ 327025 w 1962150"/>
                <a:gd name="connsiteY2" fmla="*/ 0 h 1891366"/>
                <a:gd name="connsiteX3" fmla="*/ 327025 w 1962150"/>
                <a:gd name="connsiteY3" fmla="*/ 0 h 1891366"/>
                <a:gd name="connsiteX4" fmla="*/ 817563 w 1962150"/>
                <a:gd name="connsiteY4" fmla="*/ 0 h 1891366"/>
                <a:gd name="connsiteX5" fmla="*/ 1698620 w 1962150"/>
                <a:gd name="connsiteY5" fmla="*/ 0 h 1891366"/>
                <a:gd name="connsiteX6" fmla="*/ 1962150 w 1962150"/>
                <a:gd name="connsiteY6" fmla="*/ 263530 h 1891366"/>
                <a:gd name="connsiteX7" fmla="*/ 1962150 w 1962150"/>
                <a:gd name="connsiteY7" fmla="*/ 922338 h 1891366"/>
                <a:gd name="connsiteX8" fmla="*/ 1962150 w 1962150"/>
                <a:gd name="connsiteY8" fmla="*/ 922338 h 1891366"/>
                <a:gd name="connsiteX9" fmla="*/ 1962150 w 1962150"/>
                <a:gd name="connsiteY9" fmla="*/ 1317625 h 1891366"/>
                <a:gd name="connsiteX10" fmla="*/ 1962150 w 1962150"/>
                <a:gd name="connsiteY10" fmla="*/ 1317620 h 1891366"/>
                <a:gd name="connsiteX11" fmla="*/ 1698620 w 1962150"/>
                <a:gd name="connsiteY11" fmla="*/ 1581150 h 1891366"/>
                <a:gd name="connsiteX12" fmla="*/ 1267572 w 1962150"/>
                <a:gd name="connsiteY12" fmla="*/ 1581876 h 1891366"/>
                <a:gd name="connsiteX13" fmla="*/ 975822 w 1962150"/>
                <a:gd name="connsiteY13" fmla="*/ 1891366 h 1891366"/>
                <a:gd name="connsiteX14" fmla="*/ 721879 w 1962150"/>
                <a:gd name="connsiteY14" fmla="*/ 1581150 h 1891366"/>
                <a:gd name="connsiteX15" fmla="*/ 263530 w 1962150"/>
                <a:gd name="connsiteY15" fmla="*/ 1581150 h 1891366"/>
                <a:gd name="connsiteX16" fmla="*/ 0 w 1962150"/>
                <a:gd name="connsiteY16" fmla="*/ 1317620 h 1891366"/>
                <a:gd name="connsiteX17" fmla="*/ 0 w 1962150"/>
                <a:gd name="connsiteY17" fmla="*/ 1317625 h 1891366"/>
                <a:gd name="connsiteX18" fmla="*/ 0 w 1962150"/>
                <a:gd name="connsiteY18" fmla="*/ 922338 h 1891366"/>
                <a:gd name="connsiteX19" fmla="*/ 0 w 1962150"/>
                <a:gd name="connsiteY19" fmla="*/ 922338 h 1891366"/>
                <a:gd name="connsiteX20" fmla="*/ 0 w 1962150"/>
                <a:gd name="connsiteY20" fmla="*/ 263530 h 1891366"/>
                <a:gd name="connsiteX0" fmla="*/ 0 w 1962150"/>
                <a:gd name="connsiteY0" fmla="*/ 263530 h 1886352"/>
                <a:gd name="connsiteX1" fmla="*/ 263530 w 1962150"/>
                <a:gd name="connsiteY1" fmla="*/ 0 h 1886352"/>
                <a:gd name="connsiteX2" fmla="*/ 327025 w 1962150"/>
                <a:gd name="connsiteY2" fmla="*/ 0 h 1886352"/>
                <a:gd name="connsiteX3" fmla="*/ 327025 w 1962150"/>
                <a:gd name="connsiteY3" fmla="*/ 0 h 1886352"/>
                <a:gd name="connsiteX4" fmla="*/ 817563 w 1962150"/>
                <a:gd name="connsiteY4" fmla="*/ 0 h 1886352"/>
                <a:gd name="connsiteX5" fmla="*/ 1698620 w 1962150"/>
                <a:gd name="connsiteY5" fmla="*/ 0 h 1886352"/>
                <a:gd name="connsiteX6" fmla="*/ 1962150 w 1962150"/>
                <a:gd name="connsiteY6" fmla="*/ 263530 h 1886352"/>
                <a:gd name="connsiteX7" fmla="*/ 1962150 w 1962150"/>
                <a:gd name="connsiteY7" fmla="*/ 922338 h 1886352"/>
                <a:gd name="connsiteX8" fmla="*/ 1962150 w 1962150"/>
                <a:gd name="connsiteY8" fmla="*/ 922338 h 1886352"/>
                <a:gd name="connsiteX9" fmla="*/ 1962150 w 1962150"/>
                <a:gd name="connsiteY9" fmla="*/ 1317625 h 1886352"/>
                <a:gd name="connsiteX10" fmla="*/ 1962150 w 1962150"/>
                <a:gd name="connsiteY10" fmla="*/ 1317620 h 1886352"/>
                <a:gd name="connsiteX11" fmla="*/ 1698620 w 1962150"/>
                <a:gd name="connsiteY11" fmla="*/ 1581150 h 1886352"/>
                <a:gd name="connsiteX12" fmla="*/ 1267572 w 1962150"/>
                <a:gd name="connsiteY12" fmla="*/ 1581876 h 1886352"/>
                <a:gd name="connsiteX13" fmla="*/ 1046018 w 1962150"/>
                <a:gd name="connsiteY13" fmla="*/ 1886352 h 1886352"/>
                <a:gd name="connsiteX14" fmla="*/ 721879 w 1962150"/>
                <a:gd name="connsiteY14" fmla="*/ 1581150 h 1886352"/>
                <a:gd name="connsiteX15" fmla="*/ 263530 w 1962150"/>
                <a:gd name="connsiteY15" fmla="*/ 1581150 h 1886352"/>
                <a:gd name="connsiteX16" fmla="*/ 0 w 1962150"/>
                <a:gd name="connsiteY16" fmla="*/ 1317620 h 1886352"/>
                <a:gd name="connsiteX17" fmla="*/ 0 w 1962150"/>
                <a:gd name="connsiteY17" fmla="*/ 1317625 h 1886352"/>
                <a:gd name="connsiteX18" fmla="*/ 0 w 1962150"/>
                <a:gd name="connsiteY18" fmla="*/ 922338 h 1886352"/>
                <a:gd name="connsiteX19" fmla="*/ 0 w 1962150"/>
                <a:gd name="connsiteY19" fmla="*/ 922338 h 1886352"/>
                <a:gd name="connsiteX20" fmla="*/ 0 w 1962150"/>
                <a:gd name="connsiteY20" fmla="*/ 263530 h 1886352"/>
                <a:gd name="connsiteX0" fmla="*/ 0 w 1962150"/>
                <a:gd name="connsiteY0" fmla="*/ 263530 h 1886352"/>
                <a:gd name="connsiteX1" fmla="*/ 263530 w 1962150"/>
                <a:gd name="connsiteY1" fmla="*/ 0 h 1886352"/>
                <a:gd name="connsiteX2" fmla="*/ 327025 w 1962150"/>
                <a:gd name="connsiteY2" fmla="*/ 0 h 1886352"/>
                <a:gd name="connsiteX3" fmla="*/ 327025 w 1962150"/>
                <a:gd name="connsiteY3" fmla="*/ 0 h 1886352"/>
                <a:gd name="connsiteX4" fmla="*/ 817563 w 1962150"/>
                <a:gd name="connsiteY4" fmla="*/ 0 h 1886352"/>
                <a:gd name="connsiteX5" fmla="*/ 1698620 w 1962150"/>
                <a:gd name="connsiteY5" fmla="*/ 0 h 1886352"/>
                <a:gd name="connsiteX6" fmla="*/ 1962150 w 1962150"/>
                <a:gd name="connsiteY6" fmla="*/ 263530 h 1886352"/>
                <a:gd name="connsiteX7" fmla="*/ 1962150 w 1962150"/>
                <a:gd name="connsiteY7" fmla="*/ 922338 h 1886352"/>
                <a:gd name="connsiteX8" fmla="*/ 1962150 w 1962150"/>
                <a:gd name="connsiteY8" fmla="*/ 922338 h 1886352"/>
                <a:gd name="connsiteX9" fmla="*/ 1962150 w 1962150"/>
                <a:gd name="connsiteY9" fmla="*/ 1317625 h 1886352"/>
                <a:gd name="connsiteX10" fmla="*/ 1962150 w 1962150"/>
                <a:gd name="connsiteY10" fmla="*/ 1317620 h 1886352"/>
                <a:gd name="connsiteX11" fmla="*/ 1698620 w 1962150"/>
                <a:gd name="connsiteY11" fmla="*/ 1581150 h 1886352"/>
                <a:gd name="connsiteX12" fmla="*/ 1267572 w 1962150"/>
                <a:gd name="connsiteY12" fmla="*/ 1581876 h 1886352"/>
                <a:gd name="connsiteX13" fmla="*/ 990328 w 1962150"/>
                <a:gd name="connsiteY13" fmla="*/ 1886352 h 1886352"/>
                <a:gd name="connsiteX14" fmla="*/ 721879 w 1962150"/>
                <a:gd name="connsiteY14" fmla="*/ 1581150 h 1886352"/>
                <a:gd name="connsiteX15" fmla="*/ 263530 w 1962150"/>
                <a:gd name="connsiteY15" fmla="*/ 1581150 h 1886352"/>
                <a:gd name="connsiteX16" fmla="*/ 0 w 1962150"/>
                <a:gd name="connsiteY16" fmla="*/ 1317620 h 1886352"/>
                <a:gd name="connsiteX17" fmla="*/ 0 w 1962150"/>
                <a:gd name="connsiteY17" fmla="*/ 1317625 h 1886352"/>
                <a:gd name="connsiteX18" fmla="*/ 0 w 1962150"/>
                <a:gd name="connsiteY18" fmla="*/ 922338 h 1886352"/>
                <a:gd name="connsiteX19" fmla="*/ 0 w 1962150"/>
                <a:gd name="connsiteY19" fmla="*/ 922338 h 1886352"/>
                <a:gd name="connsiteX20" fmla="*/ 0 w 1962150"/>
                <a:gd name="connsiteY20" fmla="*/ 263530 h 1886352"/>
                <a:gd name="connsiteX0" fmla="*/ 0 w 1962150"/>
                <a:gd name="connsiteY0" fmla="*/ 263530 h 1891366"/>
                <a:gd name="connsiteX1" fmla="*/ 263530 w 1962150"/>
                <a:gd name="connsiteY1" fmla="*/ 0 h 1891366"/>
                <a:gd name="connsiteX2" fmla="*/ 327025 w 1962150"/>
                <a:gd name="connsiteY2" fmla="*/ 0 h 1891366"/>
                <a:gd name="connsiteX3" fmla="*/ 327025 w 1962150"/>
                <a:gd name="connsiteY3" fmla="*/ 0 h 1891366"/>
                <a:gd name="connsiteX4" fmla="*/ 817563 w 1962150"/>
                <a:gd name="connsiteY4" fmla="*/ 0 h 1891366"/>
                <a:gd name="connsiteX5" fmla="*/ 1698620 w 1962150"/>
                <a:gd name="connsiteY5" fmla="*/ 0 h 1891366"/>
                <a:gd name="connsiteX6" fmla="*/ 1962150 w 1962150"/>
                <a:gd name="connsiteY6" fmla="*/ 263530 h 1891366"/>
                <a:gd name="connsiteX7" fmla="*/ 1962150 w 1962150"/>
                <a:gd name="connsiteY7" fmla="*/ 922338 h 1891366"/>
                <a:gd name="connsiteX8" fmla="*/ 1962150 w 1962150"/>
                <a:gd name="connsiteY8" fmla="*/ 922338 h 1891366"/>
                <a:gd name="connsiteX9" fmla="*/ 1962150 w 1962150"/>
                <a:gd name="connsiteY9" fmla="*/ 1317625 h 1891366"/>
                <a:gd name="connsiteX10" fmla="*/ 1962150 w 1962150"/>
                <a:gd name="connsiteY10" fmla="*/ 1317620 h 1891366"/>
                <a:gd name="connsiteX11" fmla="*/ 1698620 w 1962150"/>
                <a:gd name="connsiteY11" fmla="*/ 1581150 h 1891366"/>
                <a:gd name="connsiteX12" fmla="*/ 1267572 w 1962150"/>
                <a:gd name="connsiteY12" fmla="*/ 1581876 h 1891366"/>
                <a:gd name="connsiteX13" fmla="*/ 979190 w 1962150"/>
                <a:gd name="connsiteY13" fmla="*/ 1891366 h 1891366"/>
                <a:gd name="connsiteX14" fmla="*/ 721879 w 1962150"/>
                <a:gd name="connsiteY14" fmla="*/ 1581150 h 1891366"/>
                <a:gd name="connsiteX15" fmla="*/ 263530 w 1962150"/>
                <a:gd name="connsiteY15" fmla="*/ 1581150 h 1891366"/>
                <a:gd name="connsiteX16" fmla="*/ 0 w 1962150"/>
                <a:gd name="connsiteY16" fmla="*/ 1317620 h 1891366"/>
                <a:gd name="connsiteX17" fmla="*/ 0 w 1962150"/>
                <a:gd name="connsiteY17" fmla="*/ 1317625 h 1891366"/>
                <a:gd name="connsiteX18" fmla="*/ 0 w 1962150"/>
                <a:gd name="connsiteY18" fmla="*/ 922338 h 1891366"/>
                <a:gd name="connsiteX19" fmla="*/ 0 w 1962150"/>
                <a:gd name="connsiteY19" fmla="*/ 922338 h 1891366"/>
                <a:gd name="connsiteX20" fmla="*/ 0 w 1962150"/>
                <a:gd name="connsiteY20" fmla="*/ 263530 h 1891366"/>
                <a:gd name="connsiteX0" fmla="*/ 0 w 1962150"/>
                <a:gd name="connsiteY0" fmla="*/ 263530 h 1891366"/>
                <a:gd name="connsiteX1" fmla="*/ 263530 w 1962150"/>
                <a:gd name="connsiteY1" fmla="*/ 0 h 1891366"/>
                <a:gd name="connsiteX2" fmla="*/ 327025 w 1962150"/>
                <a:gd name="connsiteY2" fmla="*/ 0 h 1891366"/>
                <a:gd name="connsiteX3" fmla="*/ 327025 w 1962150"/>
                <a:gd name="connsiteY3" fmla="*/ 0 h 1891366"/>
                <a:gd name="connsiteX4" fmla="*/ 817563 w 1962150"/>
                <a:gd name="connsiteY4" fmla="*/ 0 h 1891366"/>
                <a:gd name="connsiteX5" fmla="*/ 1698620 w 1962150"/>
                <a:gd name="connsiteY5" fmla="*/ 0 h 1891366"/>
                <a:gd name="connsiteX6" fmla="*/ 1962150 w 1962150"/>
                <a:gd name="connsiteY6" fmla="*/ 263530 h 1891366"/>
                <a:gd name="connsiteX7" fmla="*/ 1962150 w 1962150"/>
                <a:gd name="connsiteY7" fmla="*/ 922338 h 1891366"/>
                <a:gd name="connsiteX8" fmla="*/ 1962150 w 1962150"/>
                <a:gd name="connsiteY8" fmla="*/ 922338 h 1891366"/>
                <a:gd name="connsiteX9" fmla="*/ 1962150 w 1962150"/>
                <a:gd name="connsiteY9" fmla="*/ 1317625 h 1891366"/>
                <a:gd name="connsiteX10" fmla="*/ 1962150 w 1962150"/>
                <a:gd name="connsiteY10" fmla="*/ 1317620 h 1891366"/>
                <a:gd name="connsiteX11" fmla="*/ 1698620 w 1962150"/>
                <a:gd name="connsiteY11" fmla="*/ 1581150 h 1891366"/>
                <a:gd name="connsiteX12" fmla="*/ 1161761 w 1962150"/>
                <a:gd name="connsiteY12" fmla="*/ 1576862 h 1891366"/>
                <a:gd name="connsiteX13" fmla="*/ 979190 w 1962150"/>
                <a:gd name="connsiteY13" fmla="*/ 1891366 h 1891366"/>
                <a:gd name="connsiteX14" fmla="*/ 721879 w 1962150"/>
                <a:gd name="connsiteY14" fmla="*/ 1581150 h 1891366"/>
                <a:gd name="connsiteX15" fmla="*/ 263530 w 1962150"/>
                <a:gd name="connsiteY15" fmla="*/ 1581150 h 1891366"/>
                <a:gd name="connsiteX16" fmla="*/ 0 w 1962150"/>
                <a:gd name="connsiteY16" fmla="*/ 1317620 h 1891366"/>
                <a:gd name="connsiteX17" fmla="*/ 0 w 1962150"/>
                <a:gd name="connsiteY17" fmla="*/ 1317625 h 1891366"/>
                <a:gd name="connsiteX18" fmla="*/ 0 w 1962150"/>
                <a:gd name="connsiteY18" fmla="*/ 922338 h 1891366"/>
                <a:gd name="connsiteX19" fmla="*/ 0 w 1962150"/>
                <a:gd name="connsiteY19" fmla="*/ 922338 h 1891366"/>
                <a:gd name="connsiteX20" fmla="*/ 0 w 1962150"/>
                <a:gd name="connsiteY20" fmla="*/ 263530 h 1891366"/>
                <a:gd name="connsiteX0" fmla="*/ 0 w 1962150"/>
                <a:gd name="connsiteY0" fmla="*/ 263530 h 1891366"/>
                <a:gd name="connsiteX1" fmla="*/ 263530 w 1962150"/>
                <a:gd name="connsiteY1" fmla="*/ 0 h 1891366"/>
                <a:gd name="connsiteX2" fmla="*/ 327025 w 1962150"/>
                <a:gd name="connsiteY2" fmla="*/ 0 h 1891366"/>
                <a:gd name="connsiteX3" fmla="*/ 327025 w 1962150"/>
                <a:gd name="connsiteY3" fmla="*/ 0 h 1891366"/>
                <a:gd name="connsiteX4" fmla="*/ 817563 w 1962150"/>
                <a:gd name="connsiteY4" fmla="*/ 0 h 1891366"/>
                <a:gd name="connsiteX5" fmla="*/ 1698620 w 1962150"/>
                <a:gd name="connsiteY5" fmla="*/ 0 h 1891366"/>
                <a:gd name="connsiteX6" fmla="*/ 1962150 w 1962150"/>
                <a:gd name="connsiteY6" fmla="*/ 263530 h 1891366"/>
                <a:gd name="connsiteX7" fmla="*/ 1962150 w 1962150"/>
                <a:gd name="connsiteY7" fmla="*/ 922338 h 1891366"/>
                <a:gd name="connsiteX8" fmla="*/ 1962150 w 1962150"/>
                <a:gd name="connsiteY8" fmla="*/ 922338 h 1891366"/>
                <a:gd name="connsiteX9" fmla="*/ 1962150 w 1962150"/>
                <a:gd name="connsiteY9" fmla="*/ 1317625 h 1891366"/>
                <a:gd name="connsiteX10" fmla="*/ 1962150 w 1962150"/>
                <a:gd name="connsiteY10" fmla="*/ 1317620 h 1891366"/>
                <a:gd name="connsiteX11" fmla="*/ 1698620 w 1962150"/>
                <a:gd name="connsiteY11" fmla="*/ 1581150 h 1891366"/>
                <a:gd name="connsiteX12" fmla="*/ 1161761 w 1962150"/>
                <a:gd name="connsiteY12" fmla="*/ 1576862 h 1891366"/>
                <a:gd name="connsiteX13" fmla="*/ 979190 w 1962150"/>
                <a:gd name="connsiteY13" fmla="*/ 1891366 h 1891366"/>
                <a:gd name="connsiteX14" fmla="*/ 822121 w 1962150"/>
                <a:gd name="connsiteY14" fmla="*/ 1576137 h 1891366"/>
                <a:gd name="connsiteX15" fmla="*/ 263530 w 1962150"/>
                <a:gd name="connsiteY15" fmla="*/ 1581150 h 1891366"/>
                <a:gd name="connsiteX16" fmla="*/ 0 w 1962150"/>
                <a:gd name="connsiteY16" fmla="*/ 1317620 h 1891366"/>
                <a:gd name="connsiteX17" fmla="*/ 0 w 1962150"/>
                <a:gd name="connsiteY17" fmla="*/ 1317625 h 1891366"/>
                <a:gd name="connsiteX18" fmla="*/ 0 w 1962150"/>
                <a:gd name="connsiteY18" fmla="*/ 922338 h 1891366"/>
                <a:gd name="connsiteX19" fmla="*/ 0 w 1962150"/>
                <a:gd name="connsiteY19" fmla="*/ 922338 h 1891366"/>
                <a:gd name="connsiteX20" fmla="*/ 0 w 1962150"/>
                <a:gd name="connsiteY20" fmla="*/ 263530 h 1891366"/>
                <a:gd name="connsiteX0" fmla="*/ 0 w 1962150"/>
                <a:gd name="connsiteY0" fmla="*/ 263530 h 1891366"/>
                <a:gd name="connsiteX1" fmla="*/ 263530 w 1962150"/>
                <a:gd name="connsiteY1" fmla="*/ 0 h 1891366"/>
                <a:gd name="connsiteX2" fmla="*/ 327025 w 1962150"/>
                <a:gd name="connsiteY2" fmla="*/ 0 h 1891366"/>
                <a:gd name="connsiteX3" fmla="*/ 327025 w 1962150"/>
                <a:gd name="connsiteY3" fmla="*/ 0 h 1891366"/>
                <a:gd name="connsiteX4" fmla="*/ 817563 w 1962150"/>
                <a:gd name="connsiteY4" fmla="*/ 0 h 1891366"/>
                <a:gd name="connsiteX5" fmla="*/ 1698620 w 1962150"/>
                <a:gd name="connsiteY5" fmla="*/ 0 h 1891366"/>
                <a:gd name="connsiteX6" fmla="*/ 1962150 w 1962150"/>
                <a:gd name="connsiteY6" fmla="*/ 263530 h 1891366"/>
                <a:gd name="connsiteX7" fmla="*/ 1962150 w 1962150"/>
                <a:gd name="connsiteY7" fmla="*/ 922338 h 1891366"/>
                <a:gd name="connsiteX8" fmla="*/ 1962150 w 1962150"/>
                <a:gd name="connsiteY8" fmla="*/ 922338 h 1891366"/>
                <a:gd name="connsiteX9" fmla="*/ 1962150 w 1962150"/>
                <a:gd name="connsiteY9" fmla="*/ 1317625 h 1891366"/>
                <a:gd name="connsiteX10" fmla="*/ 1962150 w 1962150"/>
                <a:gd name="connsiteY10" fmla="*/ 1317620 h 1891366"/>
                <a:gd name="connsiteX11" fmla="*/ 1698620 w 1962150"/>
                <a:gd name="connsiteY11" fmla="*/ 1581150 h 1891366"/>
                <a:gd name="connsiteX12" fmla="*/ 1161761 w 1962150"/>
                <a:gd name="connsiteY12" fmla="*/ 1576862 h 1891366"/>
                <a:gd name="connsiteX13" fmla="*/ 979190 w 1962150"/>
                <a:gd name="connsiteY13" fmla="*/ 1891366 h 1891366"/>
                <a:gd name="connsiteX14" fmla="*/ 822121 w 1962150"/>
                <a:gd name="connsiteY14" fmla="*/ 1581151 h 1891366"/>
                <a:gd name="connsiteX15" fmla="*/ 263530 w 1962150"/>
                <a:gd name="connsiteY15" fmla="*/ 1581150 h 1891366"/>
                <a:gd name="connsiteX16" fmla="*/ 0 w 1962150"/>
                <a:gd name="connsiteY16" fmla="*/ 1317620 h 1891366"/>
                <a:gd name="connsiteX17" fmla="*/ 0 w 1962150"/>
                <a:gd name="connsiteY17" fmla="*/ 1317625 h 1891366"/>
                <a:gd name="connsiteX18" fmla="*/ 0 w 1962150"/>
                <a:gd name="connsiteY18" fmla="*/ 922338 h 1891366"/>
                <a:gd name="connsiteX19" fmla="*/ 0 w 1962150"/>
                <a:gd name="connsiteY19" fmla="*/ 922338 h 1891366"/>
                <a:gd name="connsiteX20" fmla="*/ 0 w 1962150"/>
                <a:gd name="connsiteY20" fmla="*/ 263530 h 1891366"/>
                <a:gd name="connsiteX0" fmla="*/ 0 w 1962150"/>
                <a:gd name="connsiteY0" fmla="*/ 263530 h 2020630"/>
                <a:gd name="connsiteX1" fmla="*/ 263530 w 1962150"/>
                <a:gd name="connsiteY1" fmla="*/ 0 h 2020630"/>
                <a:gd name="connsiteX2" fmla="*/ 327025 w 1962150"/>
                <a:gd name="connsiteY2" fmla="*/ 0 h 2020630"/>
                <a:gd name="connsiteX3" fmla="*/ 327025 w 1962150"/>
                <a:gd name="connsiteY3" fmla="*/ 0 h 2020630"/>
                <a:gd name="connsiteX4" fmla="*/ 817563 w 1962150"/>
                <a:gd name="connsiteY4" fmla="*/ 0 h 2020630"/>
                <a:gd name="connsiteX5" fmla="*/ 1698620 w 1962150"/>
                <a:gd name="connsiteY5" fmla="*/ 0 h 2020630"/>
                <a:gd name="connsiteX6" fmla="*/ 1962150 w 1962150"/>
                <a:gd name="connsiteY6" fmla="*/ 263530 h 2020630"/>
                <a:gd name="connsiteX7" fmla="*/ 1962150 w 1962150"/>
                <a:gd name="connsiteY7" fmla="*/ 922338 h 2020630"/>
                <a:gd name="connsiteX8" fmla="*/ 1962150 w 1962150"/>
                <a:gd name="connsiteY8" fmla="*/ 922338 h 2020630"/>
                <a:gd name="connsiteX9" fmla="*/ 1962150 w 1962150"/>
                <a:gd name="connsiteY9" fmla="*/ 1317625 h 2020630"/>
                <a:gd name="connsiteX10" fmla="*/ 1962150 w 1962150"/>
                <a:gd name="connsiteY10" fmla="*/ 1317620 h 2020630"/>
                <a:gd name="connsiteX11" fmla="*/ 1698620 w 1962150"/>
                <a:gd name="connsiteY11" fmla="*/ 1581150 h 2020630"/>
                <a:gd name="connsiteX12" fmla="*/ 1161761 w 1962150"/>
                <a:gd name="connsiteY12" fmla="*/ 1576862 h 2020630"/>
                <a:gd name="connsiteX13" fmla="*/ 979190 w 1962150"/>
                <a:gd name="connsiteY13" fmla="*/ 2020630 h 2020630"/>
                <a:gd name="connsiteX14" fmla="*/ 822121 w 1962150"/>
                <a:gd name="connsiteY14" fmla="*/ 1581151 h 2020630"/>
                <a:gd name="connsiteX15" fmla="*/ 263530 w 1962150"/>
                <a:gd name="connsiteY15" fmla="*/ 1581150 h 2020630"/>
                <a:gd name="connsiteX16" fmla="*/ 0 w 1962150"/>
                <a:gd name="connsiteY16" fmla="*/ 1317620 h 2020630"/>
                <a:gd name="connsiteX17" fmla="*/ 0 w 1962150"/>
                <a:gd name="connsiteY17" fmla="*/ 1317625 h 2020630"/>
                <a:gd name="connsiteX18" fmla="*/ 0 w 1962150"/>
                <a:gd name="connsiteY18" fmla="*/ 922338 h 2020630"/>
                <a:gd name="connsiteX19" fmla="*/ 0 w 1962150"/>
                <a:gd name="connsiteY19" fmla="*/ 922338 h 2020630"/>
                <a:gd name="connsiteX20" fmla="*/ 0 w 1962150"/>
                <a:gd name="connsiteY20" fmla="*/ 263530 h 2020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962150" h="2020630">
                  <a:moveTo>
                    <a:pt x="0" y="263530"/>
                  </a:moveTo>
                  <a:cubicBezTo>
                    <a:pt x="0" y="117986"/>
                    <a:pt x="117986" y="0"/>
                    <a:pt x="263530" y="0"/>
                  </a:cubicBezTo>
                  <a:lnTo>
                    <a:pt x="327025" y="0"/>
                  </a:lnTo>
                  <a:lnTo>
                    <a:pt x="327025" y="0"/>
                  </a:lnTo>
                  <a:lnTo>
                    <a:pt x="817563" y="0"/>
                  </a:lnTo>
                  <a:lnTo>
                    <a:pt x="1698620" y="0"/>
                  </a:lnTo>
                  <a:cubicBezTo>
                    <a:pt x="1844164" y="0"/>
                    <a:pt x="1962150" y="117986"/>
                    <a:pt x="1962150" y="263530"/>
                  </a:cubicBezTo>
                  <a:lnTo>
                    <a:pt x="1962150" y="922338"/>
                  </a:lnTo>
                  <a:lnTo>
                    <a:pt x="1962150" y="922338"/>
                  </a:lnTo>
                  <a:lnTo>
                    <a:pt x="1962150" y="1317625"/>
                  </a:lnTo>
                  <a:lnTo>
                    <a:pt x="1962150" y="1317620"/>
                  </a:lnTo>
                  <a:cubicBezTo>
                    <a:pt x="1962150" y="1463164"/>
                    <a:pt x="1844164" y="1581150"/>
                    <a:pt x="1698620" y="1581150"/>
                  </a:cubicBezTo>
                  <a:lnTo>
                    <a:pt x="1161761" y="1576862"/>
                  </a:lnTo>
                  <a:lnTo>
                    <a:pt x="979190" y="2020630"/>
                  </a:lnTo>
                  <a:lnTo>
                    <a:pt x="822121" y="1581151"/>
                  </a:lnTo>
                  <a:lnTo>
                    <a:pt x="263530" y="1581150"/>
                  </a:lnTo>
                  <a:cubicBezTo>
                    <a:pt x="117986" y="1581150"/>
                    <a:pt x="0" y="1463164"/>
                    <a:pt x="0" y="1317620"/>
                  </a:cubicBezTo>
                  <a:lnTo>
                    <a:pt x="0" y="1317625"/>
                  </a:lnTo>
                  <a:lnTo>
                    <a:pt x="0" y="922338"/>
                  </a:lnTo>
                  <a:lnTo>
                    <a:pt x="0" y="922338"/>
                  </a:lnTo>
                  <a:lnTo>
                    <a:pt x="0" y="263530"/>
                  </a:lnTo>
                  <a:close/>
                </a:path>
              </a:pathLst>
            </a:custGeom>
            <a:solidFill>
              <a:schemeClr val="bg2">
                <a:lumMod val="50000"/>
              </a:schemeClr>
            </a:solidFill>
            <a:ln>
              <a:noFill/>
            </a:ln>
            <a:effectLst>
              <a:reflection blurRad="114300" stA="29000" endPos="43000" dist="127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23"/>
            <p:cNvSpPr/>
            <p:nvPr/>
          </p:nvSpPr>
          <p:spPr>
            <a:xfrm>
              <a:off x="904010" y="2306783"/>
              <a:ext cx="1995054" cy="1705698"/>
            </a:xfrm>
            <a:prstGeom prst="round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b="1" dirty="0">
                  <a:solidFill>
                    <a:schemeClr val="tx1">
                      <a:lumMod val="75000"/>
                      <a:lumOff val="25000"/>
                    </a:schemeClr>
                  </a:solidFill>
                </a:rPr>
                <a:t>7. </a:t>
              </a:r>
              <a:r>
                <a:rPr lang="en-US" b="1" dirty="0">
                  <a:solidFill>
                    <a:schemeClr val="tx1"/>
                  </a:solidFill>
                </a:rPr>
                <a:t>Withdrawal</a:t>
              </a:r>
              <a:r>
                <a:rPr lang="en-US" dirty="0">
                  <a:solidFill>
                    <a:schemeClr val="tx1"/>
                  </a:solidFill>
                </a:rPr>
                <a:t>: </a:t>
              </a:r>
              <a:r>
                <a:rPr lang="en-US" sz="1600" i="1" dirty="0">
                  <a:solidFill>
                    <a:schemeClr val="tx1"/>
                  </a:solidFill>
                </a:rPr>
                <a:t>(social life small or nonexistent, need to feel relief from stress, alcohol/ drugs.)</a:t>
              </a:r>
            </a:p>
          </p:txBody>
        </p:sp>
      </p:grpSp>
      <p:grpSp>
        <p:nvGrpSpPr>
          <p:cNvPr id="25" name="Group 24"/>
          <p:cNvGrpSpPr/>
          <p:nvPr/>
        </p:nvGrpSpPr>
        <p:grpSpPr>
          <a:xfrm>
            <a:off x="4188053" y="2029752"/>
            <a:ext cx="2544041" cy="2915765"/>
            <a:chOff x="827810" y="2213954"/>
            <a:chExt cx="2154382" cy="2469171"/>
          </a:xfrm>
        </p:grpSpPr>
        <p:sp>
          <p:nvSpPr>
            <p:cNvPr id="26" name="Rounded Rectangular Callout 9"/>
            <p:cNvSpPr/>
            <p:nvPr/>
          </p:nvSpPr>
          <p:spPr>
            <a:xfrm>
              <a:off x="827810" y="2213954"/>
              <a:ext cx="2154382" cy="2469171"/>
            </a:xfrm>
            <a:custGeom>
              <a:avLst/>
              <a:gdLst>
                <a:gd name="connsiteX0" fmla="*/ 0 w 1962150"/>
                <a:gd name="connsiteY0" fmla="*/ 263530 h 1581150"/>
                <a:gd name="connsiteX1" fmla="*/ 263530 w 1962150"/>
                <a:gd name="connsiteY1" fmla="*/ 0 h 1581150"/>
                <a:gd name="connsiteX2" fmla="*/ 327025 w 1962150"/>
                <a:gd name="connsiteY2" fmla="*/ 0 h 1581150"/>
                <a:gd name="connsiteX3" fmla="*/ 327025 w 1962150"/>
                <a:gd name="connsiteY3" fmla="*/ 0 h 1581150"/>
                <a:gd name="connsiteX4" fmla="*/ 817563 w 1962150"/>
                <a:gd name="connsiteY4" fmla="*/ 0 h 1581150"/>
                <a:gd name="connsiteX5" fmla="*/ 1698620 w 1962150"/>
                <a:gd name="connsiteY5" fmla="*/ 0 h 1581150"/>
                <a:gd name="connsiteX6" fmla="*/ 1962150 w 1962150"/>
                <a:gd name="connsiteY6" fmla="*/ 263530 h 1581150"/>
                <a:gd name="connsiteX7" fmla="*/ 1962150 w 1962150"/>
                <a:gd name="connsiteY7" fmla="*/ 922338 h 1581150"/>
                <a:gd name="connsiteX8" fmla="*/ 1962150 w 1962150"/>
                <a:gd name="connsiteY8" fmla="*/ 922338 h 1581150"/>
                <a:gd name="connsiteX9" fmla="*/ 1962150 w 1962150"/>
                <a:gd name="connsiteY9" fmla="*/ 1317625 h 1581150"/>
                <a:gd name="connsiteX10" fmla="*/ 1962150 w 1962150"/>
                <a:gd name="connsiteY10" fmla="*/ 1317620 h 1581150"/>
                <a:gd name="connsiteX11" fmla="*/ 1698620 w 1962150"/>
                <a:gd name="connsiteY11" fmla="*/ 1581150 h 1581150"/>
                <a:gd name="connsiteX12" fmla="*/ 817563 w 1962150"/>
                <a:gd name="connsiteY12" fmla="*/ 1581150 h 1581150"/>
                <a:gd name="connsiteX13" fmla="*/ 934258 w 1962150"/>
                <a:gd name="connsiteY13" fmla="*/ 1912148 h 1581150"/>
                <a:gd name="connsiteX14" fmla="*/ 327025 w 1962150"/>
                <a:gd name="connsiteY14" fmla="*/ 1581150 h 1581150"/>
                <a:gd name="connsiteX15" fmla="*/ 263530 w 1962150"/>
                <a:gd name="connsiteY15" fmla="*/ 1581150 h 1581150"/>
                <a:gd name="connsiteX16" fmla="*/ 0 w 1962150"/>
                <a:gd name="connsiteY16" fmla="*/ 1317620 h 1581150"/>
                <a:gd name="connsiteX17" fmla="*/ 0 w 1962150"/>
                <a:gd name="connsiteY17" fmla="*/ 1317625 h 1581150"/>
                <a:gd name="connsiteX18" fmla="*/ 0 w 1962150"/>
                <a:gd name="connsiteY18" fmla="*/ 922338 h 1581150"/>
                <a:gd name="connsiteX19" fmla="*/ 0 w 1962150"/>
                <a:gd name="connsiteY19" fmla="*/ 922338 h 1581150"/>
                <a:gd name="connsiteX20" fmla="*/ 0 w 1962150"/>
                <a:gd name="connsiteY20" fmla="*/ 263530 h 1581150"/>
                <a:gd name="connsiteX0" fmla="*/ 0 w 1962150"/>
                <a:gd name="connsiteY0" fmla="*/ 263530 h 1912148"/>
                <a:gd name="connsiteX1" fmla="*/ 263530 w 1962150"/>
                <a:gd name="connsiteY1" fmla="*/ 0 h 1912148"/>
                <a:gd name="connsiteX2" fmla="*/ 327025 w 1962150"/>
                <a:gd name="connsiteY2" fmla="*/ 0 h 1912148"/>
                <a:gd name="connsiteX3" fmla="*/ 327025 w 1962150"/>
                <a:gd name="connsiteY3" fmla="*/ 0 h 1912148"/>
                <a:gd name="connsiteX4" fmla="*/ 817563 w 1962150"/>
                <a:gd name="connsiteY4" fmla="*/ 0 h 1912148"/>
                <a:gd name="connsiteX5" fmla="*/ 1698620 w 1962150"/>
                <a:gd name="connsiteY5" fmla="*/ 0 h 1912148"/>
                <a:gd name="connsiteX6" fmla="*/ 1962150 w 1962150"/>
                <a:gd name="connsiteY6" fmla="*/ 263530 h 1912148"/>
                <a:gd name="connsiteX7" fmla="*/ 1962150 w 1962150"/>
                <a:gd name="connsiteY7" fmla="*/ 922338 h 1912148"/>
                <a:gd name="connsiteX8" fmla="*/ 1962150 w 1962150"/>
                <a:gd name="connsiteY8" fmla="*/ 922338 h 1912148"/>
                <a:gd name="connsiteX9" fmla="*/ 1962150 w 1962150"/>
                <a:gd name="connsiteY9" fmla="*/ 1317625 h 1912148"/>
                <a:gd name="connsiteX10" fmla="*/ 1962150 w 1962150"/>
                <a:gd name="connsiteY10" fmla="*/ 1317620 h 1912148"/>
                <a:gd name="connsiteX11" fmla="*/ 1698620 w 1962150"/>
                <a:gd name="connsiteY11" fmla="*/ 1581150 h 1912148"/>
                <a:gd name="connsiteX12" fmla="*/ 1316327 w 1962150"/>
                <a:gd name="connsiteY12" fmla="*/ 1591541 h 1912148"/>
                <a:gd name="connsiteX13" fmla="*/ 934258 w 1962150"/>
                <a:gd name="connsiteY13" fmla="*/ 1912148 h 1912148"/>
                <a:gd name="connsiteX14" fmla="*/ 327025 w 1962150"/>
                <a:gd name="connsiteY14" fmla="*/ 1581150 h 1912148"/>
                <a:gd name="connsiteX15" fmla="*/ 263530 w 1962150"/>
                <a:gd name="connsiteY15" fmla="*/ 1581150 h 1912148"/>
                <a:gd name="connsiteX16" fmla="*/ 0 w 1962150"/>
                <a:gd name="connsiteY16" fmla="*/ 1317620 h 1912148"/>
                <a:gd name="connsiteX17" fmla="*/ 0 w 1962150"/>
                <a:gd name="connsiteY17" fmla="*/ 1317625 h 1912148"/>
                <a:gd name="connsiteX18" fmla="*/ 0 w 1962150"/>
                <a:gd name="connsiteY18" fmla="*/ 922338 h 1912148"/>
                <a:gd name="connsiteX19" fmla="*/ 0 w 1962150"/>
                <a:gd name="connsiteY19" fmla="*/ 922338 h 1912148"/>
                <a:gd name="connsiteX20" fmla="*/ 0 w 1962150"/>
                <a:gd name="connsiteY20" fmla="*/ 263530 h 1912148"/>
                <a:gd name="connsiteX0" fmla="*/ 0 w 1962150"/>
                <a:gd name="connsiteY0" fmla="*/ 263530 h 1912148"/>
                <a:gd name="connsiteX1" fmla="*/ 263530 w 1962150"/>
                <a:gd name="connsiteY1" fmla="*/ 0 h 1912148"/>
                <a:gd name="connsiteX2" fmla="*/ 327025 w 1962150"/>
                <a:gd name="connsiteY2" fmla="*/ 0 h 1912148"/>
                <a:gd name="connsiteX3" fmla="*/ 327025 w 1962150"/>
                <a:gd name="connsiteY3" fmla="*/ 0 h 1912148"/>
                <a:gd name="connsiteX4" fmla="*/ 817563 w 1962150"/>
                <a:gd name="connsiteY4" fmla="*/ 0 h 1912148"/>
                <a:gd name="connsiteX5" fmla="*/ 1698620 w 1962150"/>
                <a:gd name="connsiteY5" fmla="*/ 0 h 1912148"/>
                <a:gd name="connsiteX6" fmla="*/ 1962150 w 1962150"/>
                <a:gd name="connsiteY6" fmla="*/ 263530 h 1912148"/>
                <a:gd name="connsiteX7" fmla="*/ 1962150 w 1962150"/>
                <a:gd name="connsiteY7" fmla="*/ 922338 h 1912148"/>
                <a:gd name="connsiteX8" fmla="*/ 1962150 w 1962150"/>
                <a:gd name="connsiteY8" fmla="*/ 922338 h 1912148"/>
                <a:gd name="connsiteX9" fmla="*/ 1962150 w 1962150"/>
                <a:gd name="connsiteY9" fmla="*/ 1317625 h 1912148"/>
                <a:gd name="connsiteX10" fmla="*/ 1962150 w 1962150"/>
                <a:gd name="connsiteY10" fmla="*/ 1317620 h 1912148"/>
                <a:gd name="connsiteX11" fmla="*/ 1698620 w 1962150"/>
                <a:gd name="connsiteY11" fmla="*/ 1581150 h 1912148"/>
                <a:gd name="connsiteX12" fmla="*/ 1316327 w 1962150"/>
                <a:gd name="connsiteY12" fmla="*/ 1591541 h 1912148"/>
                <a:gd name="connsiteX13" fmla="*/ 934258 w 1962150"/>
                <a:gd name="connsiteY13" fmla="*/ 1912148 h 1912148"/>
                <a:gd name="connsiteX14" fmla="*/ 846570 w 1962150"/>
                <a:gd name="connsiteY14" fmla="*/ 1612322 h 1912148"/>
                <a:gd name="connsiteX15" fmla="*/ 263530 w 1962150"/>
                <a:gd name="connsiteY15" fmla="*/ 1581150 h 1912148"/>
                <a:gd name="connsiteX16" fmla="*/ 0 w 1962150"/>
                <a:gd name="connsiteY16" fmla="*/ 1317620 h 1912148"/>
                <a:gd name="connsiteX17" fmla="*/ 0 w 1962150"/>
                <a:gd name="connsiteY17" fmla="*/ 1317625 h 1912148"/>
                <a:gd name="connsiteX18" fmla="*/ 0 w 1962150"/>
                <a:gd name="connsiteY18" fmla="*/ 922338 h 1912148"/>
                <a:gd name="connsiteX19" fmla="*/ 0 w 1962150"/>
                <a:gd name="connsiteY19" fmla="*/ 922338 h 1912148"/>
                <a:gd name="connsiteX20" fmla="*/ 0 w 1962150"/>
                <a:gd name="connsiteY20" fmla="*/ 263530 h 1912148"/>
                <a:gd name="connsiteX0" fmla="*/ 0 w 1962150"/>
                <a:gd name="connsiteY0" fmla="*/ 263530 h 1912148"/>
                <a:gd name="connsiteX1" fmla="*/ 263530 w 1962150"/>
                <a:gd name="connsiteY1" fmla="*/ 0 h 1912148"/>
                <a:gd name="connsiteX2" fmla="*/ 327025 w 1962150"/>
                <a:gd name="connsiteY2" fmla="*/ 0 h 1912148"/>
                <a:gd name="connsiteX3" fmla="*/ 327025 w 1962150"/>
                <a:gd name="connsiteY3" fmla="*/ 0 h 1912148"/>
                <a:gd name="connsiteX4" fmla="*/ 817563 w 1962150"/>
                <a:gd name="connsiteY4" fmla="*/ 0 h 1912148"/>
                <a:gd name="connsiteX5" fmla="*/ 1698620 w 1962150"/>
                <a:gd name="connsiteY5" fmla="*/ 0 h 1912148"/>
                <a:gd name="connsiteX6" fmla="*/ 1962150 w 1962150"/>
                <a:gd name="connsiteY6" fmla="*/ 263530 h 1912148"/>
                <a:gd name="connsiteX7" fmla="*/ 1962150 w 1962150"/>
                <a:gd name="connsiteY7" fmla="*/ 922338 h 1912148"/>
                <a:gd name="connsiteX8" fmla="*/ 1962150 w 1962150"/>
                <a:gd name="connsiteY8" fmla="*/ 922338 h 1912148"/>
                <a:gd name="connsiteX9" fmla="*/ 1962150 w 1962150"/>
                <a:gd name="connsiteY9" fmla="*/ 1317625 h 1912148"/>
                <a:gd name="connsiteX10" fmla="*/ 1962150 w 1962150"/>
                <a:gd name="connsiteY10" fmla="*/ 1317620 h 1912148"/>
                <a:gd name="connsiteX11" fmla="*/ 1698620 w 1962150"/>
                <a:gd name="connsiteY11" fmla="*/ 1581150 h 1912148"/>
                <a:gd name="connsiteX12" fmla="*/ 1316327 w 1962150"/>
                <a:gd name="connsiteY12" fmla="*/ 1591541 h 1912148"/>
                <a:gd name="connsiteX13" fmla="*/ 934258 w 1962150"/>
                <a:gd name="connsiteY13" fmla="*/ 1912148 h 1912148"/>
                <a:gd name="connsiteX14" fmla="*/ 836179 w 1962150"/>
                <a:gd name="connsiteY14" fmla="*/ 1581150 h 1912148"/>
                <a:gd name="connsiteX15" fmla="*/ 263530 w 1962150"/>
                <a:gd name="connsiteY15" fmla="*/ 1581150 h 1912148"/>
                <a:gd name="connsiteX16" fmla="*/ 0 w 1962150"/>
                <a:gd name="connsiteY16" fmla="*/ 1317620 h 1912148"/>
                <a:gd name="connsiteX17" fmla="*/ 0 w 1962150"/>
                <a:gd name="connsiteY17" fmla="*/ 1317625 h 1912148"/>
                <a:gd name="connsiteX18" fmla="*/ 0 w 1962150"/>
                <a:gd name="connsiteY18" fmla="*/ 922338 h 1912148"/>
                <a:gd name="connsiteX19" fmla="*/ 0 w 1962150"/>
                <a:gd name="connsiteY19" fmla="*/ 922338 h 1912148"/>
                <a:gd name="connsiteX20" fmla="*/ 0 w 1962150"/>
                <a:gd name="connsiteY20" fmla="*/ 263530 h 1912148"/>
                <a:gd name="connsiteX0" fmla="*/ 0 w 1962150"/>
                <a:gd name="connsiteY0" fmla="*/ 263530 h 1912148"/>
                <a:gd name="connsiteX1" fmla="*/ 263530 w 1962150"/>
                <a:gd name="connsiteY1" fmla="*/ 0 h 1912148"/>
                <a:gd name="connsiteX2" fmla="*/ 327025 w 1962150"/>
                <a:gd name="connsiteY2" fmla="*/ 0 h 1912148"/>
                <a:gd name="connsiteX3" fmla="*/ 327025 w 1962150"/>
                <a:gd name="connsiteY3" fmla="*/ 0 h 1912148"/>
                <a:gd name="connsiteX4" fmla="*/ 817563 w 1962150"/>
                <a:gd name="connsiteY4" fmla="*/ 0 h 1912148"/>
                <a:gd name="connsiteX5" fmla="*/ 1698620 w 1962150"/>
                <a:gd name="connsiteY5" fmla="*/ 0 h 1912148"/>
                <a:gd name="connsiteX6" fmla="*/ 1962150 w 1962150"/>
                <a:gd name="connsiteY6" fmla="*/ 263530 h 1912148"/>
                <a:gd name="connsiteX7" fmla="*/ 1962150 w 1962150"/>
                <a:gd name="connsiteY7" fmla="*/ 922338 h 1912148"/>
                <a:gd name="connsiteX8" fmla="*/ 1962150 w 1962150"/>
                <a:gd name="connsiteY8" fmla="*/ 922338 h 1912148"/>
                <a:gd name="connsiteX9" fmla="*/ 1962150 w 1962150"/>
                <a:gd name="connsiteY9" fmla="*/ 1317625 h 1912148"/>
                <a:gd name="connsiteX10" fmla="*/ 1962150 w 1962150"/>
                <a:gd name="connsiteY10" fmla="*/ 1317620 h 1912148"/>
                <a:gd name="connsiteX11" fmla="*/ 1698620 w 1962150"/>
                <a:gd name="connsiteY11" fmla="*/ 1581150 h 1912148"/>
                <a:gd name="connsiteX12" fmla="*/ 1316327 w 1962150"/>
                <a:gd name="connsiteY12" fmla="*/ 1591541 h 1912148"/>
                <a:gd name="connsiteX13" fmla="*/ 1090122 w 1962150"/>
                <a:gd name="connsiteY13" fmla="*/ 1912148 h 1912148"/>
                <a:gd name="connsiteX14" fmla="*/ 836179 w 1962150"/>
                <a:gd name="connsiteY14" fmla="*/ 1581150 h 1912148"/>
                <a:gd name="connsiteX15" fmla="*/ 263530 w 1962150"/>
                <a:gd name="connsiteY15" fmla="*/ 1581150 h 1912148"/>
                <a:gd name="connsiteX16" fmla="*/ 0 w 1962150"/>
                <a:gd name="connsiteY16" fmla="*/ 1317620 h 1912148"/>
                <a:gd name="connsiteX17" fmla="*/ 0 w 1962150"/>
                <a:gd name="connsiteY17" fmla="*/ 1317625 h 1912148"/>
                <a:gd name="connsiteX18" fmla="*/ 0 w 1962150"/>
                <a:gd name="connsiteY18" fmla="*/ 922338 h 1912148"/>
                <a:gd name="connsiteX19" fmla="*/ 0 w 1962150"/>
                <a:gd name="connsiteY19" fmla="*/ 922338 h 1912148"/>
                <a:gd name="connsiteX20" fmla="*/ 0 w 1962150"/>
                <a:gd name="connsiteY20" fmla="*/ 263530 h 1912148"/>
                <a:gd name="connsiteX0" fmla="*/ 0 w 1962150"/>
                <a:gd name="connsiteY0" fmla="*/ 263530 h 1912148"/>
                <a:gd name="connsiteX1" fmla="*/ 263530 w 1962150"/>
                <a:gd name="connsiteY1" fmla="*/ 0 h 1912148"/>
                <a:gd name="connsiteX2" fmla="*/ 327025 w 1962150"/>
                <a:gd name="connsiteY2" fmla="*/ 0 h 1912148"/>
                <a:gd name="connsiteX3" fmla="*/ 327025 w 1962150"/>
                <a:gd name="connsiteY3" fmla="*/ 0 h 1912148"/>
                <a:gd name="connsiteX4" fmla="*/ 817563 w 1962150"/>
                <a:gd name="connsiteY4" fmla="*/ 0 h 1912148"/>
                <a:gd name="connsiteX5" fmla="*/ 1698620 w 1962150"/>
                <a:gd name="connsiteY5" fmla="*/ 0 h 1912148"/>
                <a:gd name="connsiteX6" fmla="*/ 1962150 w 1962150"/>
                <a:gd name="connsiteY6" fmla="*/ 263530 h 1912148"/>
                <a:gd name="connsiteX7" fmla="*/ 1962150 w 1962150"/>
                <a:gd name="connsiteY7" fmla="*/ 922338 h 1912148"/>
                <a:gd name="connsiteX8" fmla="*/ 1962150 w 1962150"/>
                <a:gd name="connsiteY8" fmla="*/ 922338 h 1912148"/>
                <a:gd name="connsiteX9" fmla="*/ 1962150 w 1962150"/>
                <a:gd name="connsiteY9" fmla="*/ 1317625 h 1912148"/>
                <a:gd name="connsiteX10" fmla="*/ 1962150 w 1962150"/>
                <a:gd name="connsiteY10" fmla="*/ 1317620 h 1912148"/>
                <a:gd name="connsiteX11" fmla="*/ 1698620 w 1962150"/>
                <a:gd name="connsiteY11" fmla="*/ 1581150 h 1912148"/>
                <a:gd name="connsiteX12" fmla="*/ 1316327 w 1962150"/>
                <a:gd name="connsiteY12" fmla="*/ 1591541 h 1912148"/>
                <a:gd name="connsiteX13" fmla="*/ 1090122 w 1962150"/>
                <a:gd name="connsiteY13" fmla="*/ 1912148 h 1912148"/>
                <a:gd name="connsiteX14" fmla="*/ 721879 w 1962150"/>
                <a:gd name="connsiteY14" fmla="*/ 1581150 h 1912148"/>
                <a:gd name="connsiteX15" fmla="*/ 263530 w 1962150"/>
                <a:gd name="connsiteY15" fmla="*/ 1581150 h 1912148"/>
                <a:gd name="connsiteX16" fmla="*/ 0 w 1962150"/>
                <a:gd name="connsiteY16" fmla="*/ 1317620 h 1912148"/>
                <a:gd name="connsiteX17" fmla="*/ 0 w 1962150"/>
                <a:gd name="connsiteY17" fmla="*/ 1317625 h 1912148"/>
                <a:gd name="connsiteX18" fmla="*/ 0 w 1962150"/>
                <a:gd name="connsiteY18" fmla="*/ 922338 h 1912148"/>
                <a:gd name="connsiteX19" fmla="*/ 0 w 1962150"/>
                <a:gd name="connsiteY19" fmla="*/ 922338 h 1912148"/>
                <a:gd name="connsiteX20" fmla="*/ 0 w 1962150"/>
                <a:gd name="connsiteY20" fmla="*/ 263530 h 1912148"/>
                <a:gd name="connsiteX0" fmla="*/ 0 w 1962150"/>
                <a:gd name="connsiteY0" fmla="*/ 263530 h 1912148"/>
                <a:gd name="connsiteX1" fmla="*/ 263530 w 1962150"/>
                <a:gd name="connsiteY1" fmla="*/ 0 h 1912148"/>
                <a:gd name="connsiteX2" fmla="*/ 327025 w 1962150"/>
                <a:gd name="connsiteY2" fmla="*/ 0 h 1912148"/>
                <a:gd name="connsiteX3" fmla="*/ 327025 w 1962150"/>
                <a:gd name="connsiteY3" fmla="*/ 0 h 1912148"/>
                <a:gd name="connsiteX4" fmla="*/ 817563 w 1962150"/>
                <a:gd name="connsiteY4" fmla="*/ 0 h 1912148"/>
                <a:gd name="connsiteX5" fmla="*/ 1698620 w 1962150"/>
                <a:gd name="connsiteY5" fmla="*/ 0 h 1912148"/>
                <a:gd name="connsiteX6" fmla="*/ 1962150 w 1962150"/>
                <a:gd name="connsiteY6" fmla="*/ 263530 h 1912148"/>
                <a:gd name="connsiteX7" fmla="*/ 1962150 w 1962150"/>
                <a:gd name="connsiteY7" fmla="*/ 922338 h 1912148"/>
                <a:gd name="connsiteX8" fmla="*/ 1962150 w 1962150"/>
                <a:gd name="connsiteY8" fmla="*/ 922338 h 1912148"/>
                <a:gd name="connsiteX9" fmla="*/ 1962150 w 1962150"/>
                <a:gd name="connsiteY9" fmla="*/ 1317625 h 1912148"/>
                <a:gd name="connsiteX10" fmla="*/ 1962150 w 1962150"/>
                <a:gd name="connsiteY10" fmla="*/ 1317620 h 1912148"/>
                <a:gd name="connsiteX11" fmla="*/ 1698620 w 1962150"/>
                <a:gd name="connsiteY11" fmla="*/ 1581150 h 1912148"/>
                <a:gd name="connsiteX12" fmla="*/ 1212418 w 1962150"/>
                <a:gd name="connsiteY12" fmla="*/ 1601931 h 1912148"/>
                <a:gd name="connsiteX13" fmla="*/ 1090122 w 1962150"/>
                <a:gd name="connsiteY13" fmla="*/ 1912148 h 1912148"/>
                <a:gd name="connsiteX14" fmla="*/ 721879 w 1962150"/>
                <a:gd name="connsiteY14" fmla="*/ 1581150 h 1912148"/>
                <a:gd name="connsiteX15" fmla="*/ 263530 w 1962150"/>
                <a:gd name="connsiteY15" fmla="*/ 1581150 h 1912148"/>
                <a:gd name="connsiteX16" fmla="*/ 0 w 1962150"/>
                <a:gd name="connsiteY16" fmla="*/ 1317620 h 1912148"/>
                <a:gd name="connsiteX17" fmla="*/ 0 w 1962150"/>
                <a:gd name="connsiteY17" fmla="*/ 1317625 h 1912148"/>
                <a:gd name="connsiteX18" fmla="*/ 0 w 1962150"/>
                <a:gd name="connsiteY18" fmla="*/ 922338 h 1912148"/>
                <a:gd name="connsiteX19" fmla="*/ 0 w 1962150"/>
                <a:gd name="connsiteY19" fmla="*/ 922338 h 1912148"/>
                <a:gd name="connsiteX20" fmla="*/ 0 w 1962150"/>
                <a:gd name="connsiteY20" fmla="*/ 263530 h 1912148"/>
                <a:gd name="connsiteX0" fmla="*/ 0 w 1962150"/>
                <a:gd name="connsiteY0" fmla="*/ 263530 h 1891366"/>
                <a:gd name="connsiteX1" fmla="*/ 263530 w 1962150"/>
                <a:gd name="connsiteY1" fmla="*/ 0 h 1891366"/>
                <a:gd name="connsiteX2" fmla="*/ 327025 w 1962150"/>
                <a:gd name="connsiteY2" fmla="*/ 0 h 1891366"/>
                <a:gd name="connsiteX3" fmla="*/ 327025 w 1962150"/>
                <a:gd name="connsiteY3" fmla="*/ 0 h 1891366"/>
                <a:gd name="connsiteX4" fmla="*/ 817563 w 1962150"/>
                <a:gd name="connsiteY4" fmla="*/ 0 h 1891366"/>
                <a:gd name="connsiteX5" fmla="*/ 1698620 w 1962150"/>
                <a:gd name="connsiteY5" fmla="*/ 0 h 1891366"/>
                <a:gd name="connsiteX6" fmla="*/ 1962150 w 1962150"/>
                <a:gd name="connsiteY6" fmla="*/ 263530 h 1891366"/>
                <a:gd name="connsiteX7" fmla="*/ 1962150 w 1962150"/>
                <a:gd name="connsiteY7" fmla="*/ 922338 h 1891366"/>
                <a:gd name="connsiteX8" fmla="*/ 1962150 w 1962150"/>
                <a:gd name="connsiteY8" fmla="*/ 922338 h 1891366"/>
                <a:gd name="connsiteX9" fmla="*/ 1962150 w 1962150"/>
                <a:gd name="connsiteY9" fmla="*/ 1317625 h 1891366"/>
                <a:gd name="connsiteX10" fmla="*/ 1962150 w 1962150"/>
                <a:gd name="connsiteY10" fmla="*/ 1317620 h 1891366"/>
                <a:gd name="connsiteX11" fmla="*/ 1698620 w 1962150"/>
                <a:gd name="connsiteY11" fmla="*/ 1581150 h 1891366"/>
                <a:gd name="connsiteX12" fmla="*/ 1212418 w 1962150"/>
                <a:gd name="connsiteY12" fmla="*/ 1601931 h 1891366"/>
                <a:gd name="connsiteX13" fmla="*/ 975822 w 1962150"/>
                <a:gd name="connsiteY13" fmla="*/ 1891366 h 1891366"/>
                <a:gd name="connsiteX14" fmla="*/ 721879 w 1962150"/>
                <a:gd name="connsiteY14" fmla="*/ 1581150 h 1891366"/>
                <a:gd name="connsiteX15" fmla="*/ 263530 w 1962150"/>
                <a:gd name="connsiteY15" fmla="*/ 1581150 h 1891366"/>
                <a:gd name="connsiteX16" fmla="*/ 0 w 1962150"/>
                <a:gd name="connsiteY16" fmla="*/ 1317620 h 1891366"/>
                <a:gd name="connsiteX17" fmla="*/ 0 w 1962150"/>
                <a:gd name="connsiteY17" fmla="*/ 1317625 h 1891366"/>
                <a:gd name="connsiteX18" fmla="*/ 0 w 1962150"/>
                <a:gd name="connsiteY18" fmla="*/ 922338 h 1891366"/>
                <a:gd name="connsiteX19" fmla="*/ 0 w 1962150"/>
                <a:gd name="connsiteY19" fmla="*/ 922338 h 1891366"/>
                <a:gd name="connsiteX20" fmla="*/ 0 w 1962150"/>
                <a:gd name="connsiteY20" fmla="*/ 263530 h 1891366"/>
                <a:gd name="connsiteX0" fmla="*/ 0 w 1962150"/>
                <a:gd name="connsiteY0" fmla="*/ 263530 h 1891366"/>
                <a:gd name="connsiteX1" fmla="*/ 263530 w 1962150"/>
                <a:gd name="connsiteY1" fmla="*/ 0 h 1891366"/>
                <a:gd name="connsiteX2" fmla="*/ 327025 w 1962150"/>
                <a:gd name="connsiteY2" fmla="*/ 0 h 1891366"/>
                <a:gd name="connsiteX3" fmla="*/ 327025 w 1962150"/>
                <a:gd name="connsiteY3" fmla="*/ 0 h 1891366"/>
                <a:gd name="connsiteX4" fmla="*/ 817563 w 1962150"/>
                <a:gd name="connsiteY4" fmla="*/ 0 h 1891366"/>
                <a:gd name="connsiteX5" fmla="*/ 1698620 w 1962150"/>
                <a:gd name="connsiteY5" fmla="*/ 0 h 1891366"/>
                <a:gd name="connsiteX6" fmla="*/ 1962150 w 1962150"/>
                <a:gd name="connsiteY6" fmla="*/ 263530 h 1891366"/>
                <a:gd name="connsiteX7" fmla="*/ 1962150 w 1962150"/>
                <a:gd name="connsiteY7" fmla="*/ 922338 h 1891366"/>
                <a:gd name="connsiteX8" fmla="*/ 1962150 w 1962150"/>
                <a:gd name="connsiteY8" fmla="*/ 922338 h 1891366"/>
                <a:gd name="connsiteX9" fmla="*/ 1962150 w 1962150"/>
                <a:gd name="connsiteY9" fmla="*/ 1317625 h 1891366"/>
                <a:gd name="connsiteX10" fmla="*/ 1962150 w 1962150"/>
                <a:gd name="connsiteY10" fmla="*/ 1317620 h 1891366"/>
                <a:gd name="connsiteX11" fmla="*/ 1698620 w 1962150"/>
                <a:gd name="connsiteY11" fmla="*/ 1581150 h 1891366"/>
                <a:gd name="connsiteX12" fmla="*/ 1212418 w 1962150"/>
                <a:gd name="connsiteY12" fmla="*/ 1581876 h 1891366"/>
                <a:gd name="connsiteX13" fmla="*/ 975822 w 1962150"/>
                <a:gd name="connsiteY13" fmla="*/ 1891366 h 1891366"/>
                <a:gd name="connsiteX14" fmla="*/ 721879 w 1962150"/>
                <a:gd name="connsiteY14" fmla="*/ 1581150 h 1891366"/>
                <a:gd name="connsiteX15" fmla="*/ 263530 w 1962150"/>
                <a:gd name="connsiteY15" fmla="*/ 1581150 h 1891366"/>
                <a:gd name="connsiteX16" fmla="*/ 0 w 1962150"/>
                <a:gd name="connsiteY16" fmla="*/ 1317620 h 1891366"/>
                <a:gd name="connsiteX17" fmla="*/ 0 w 1962150"/>
                <a:gd name="connsiteY17" fmla="*/ 1317625 h 1891366"/>
                <a:gd name="connsiteX18" fmla="*/ 0 w 1962150"/>
                <a:gd name="connsiteY18" fmla="*/ 922338 h 1891366"/>
                <a:gd name="connsiteX19" fmla="*/ 0 w 1962150"/>
                <a:gd name="connsiteY19" fmla="*/ 922338 h 1891366"/>
                <a:gd name="connsiteX20" fmla="*/ 0 w 1962150"/>
                <a:gd name="connsiteY20" fmla="*/ 263530 h 1891366"/>
                <a:gd name="connsiteX0" fmla="*/ 0 w 1962150"/>
                <a:gd name="connsiteY0" fmla="*/ 263530 h 1891366"/>
                <a:gd name="connsiteX1" fmla="*/ 263530 w 1962150"/>
                <a:gd name="connsiteY1" fmla="*/ 0 h 1891366"/>
                <a:gd name="connsiteX2" fmla="*/ 327025 w 1962150"/>
                <a:gd name="connsiteY2" fmla="*/ 0 h 1891366"/>
                <a:gd name="connsiteX3" fmla="*/ 327025 w 1962150"/>
                <a:gd name="connsiteY3" fmla="*/ 0 h 1891366"/>
                <a:gd name="connsiteX4" fmla="*/ 817563 w 1962150"/>
                <a:gd name="connsiteY4" fmla="*/ 0 h 1891366"/>
                <a:gd name="connsiteX5" fmla="*/ 1698620 w 1962150"/>
                <a:gd name="connsiteY5" fmla="*/ 0 h 1891366"/>
                <a:gd name="connsiteX6" fmla="*/ 1962150 w 1962150"/>
                <a:gd name="connsiteY6" fmla="*/ 263530 h 1891366"/>
                <a:gd name="connsiteX7" fmla="*/ 1962150 w 1962150"/>
                <a:gd name="connsiteY7" fmla="*/ 922338 h 1891366"/>
                <a:gd name="connsiteX8" fmla="*/ 1962150 w 1962150"/>
                <a:gd name="connsiteY8" fmla="*/ 922338 h 1891366"/>
                <a:gd name="connsiteX9" fmla="*/ 1962150 w 1962150"/>
                <a:gd name="connsiteY9" fmla="*/ 1317625 h 1891366"/>
                <a:gd name="connsiteX10" fmla="*/ 1962150 w 1962150"/>
                <a:gd name="connsiteY10" fmla="*/ 1317620 h 1891366"/>
                <a:gd name="connsiteX11" fmla="*/ 1698620 w 1962150"/>
                <a:gd name="connsiteY11" fmla="*/ 1581150 h 1891366"/>
                <a:gd name="connsiteX12" fmla="*/ 1267572 w 1962150"/>
                <a:gd name="connsiteY12" fmla="*/ 1581876 h 1891366"/>
                <a:gd name="connsiteX13" fmla="*/ 975822 w 1962150"/>
                <a:gd name="connsiteY13" fmla="*/ 1891366 h 1891366"/>
                <a:gd name="connsiteX14" fmla="*/ 721879 w 1962150"/>
                <a:gd name="connsiteY14" fmla="*/ 1581150 h 1891366"/>
                <a:gd name="connsiteX15" fmla="*/ 263530 w 1962150"/>
                <a:gd name="connsiteY15" fmla="*/ 1581150 h 1891366"/>
                <a:gd name="connsiteX16" fmla="*/ 0 w 1962150"/>
                <a:gd name="connsiteY16" fmla="*/ 1317620 h 1891366"/>
                <a:gd name="connsiteX17" fmla="*/ 0 w 1962150"/>
                <a:gd name="connsiteY17" fmla="*/ 1317625 h 1891366"/>
                <a:gd name="connsiteX18" fmla="*/ 0 w 1962150"/>
                <a:gd name="connsiteY18" fmla="*/ 922338 h 1891366"/>
                <a:gd name="connsiteX19" fmla="*/ 0 w 1962150"/>
                <a:gd name="connsiteY19" fmla="*/ 922338 h 1891366"/>
                <a:gd name="connsiteX20" fmla="*/ 0 w 1962150"/>
                <a:gd name="connsiteY20" fmla="*/ 263530 h 1891366"/>
                <a:gd name="connsiteX0" fmla="*/ 0 w 1962150"/>
                <a:gd name="connsiteY0" fmla="*/ 263530 h 1886352"/>
                <a:gd name="connsiteX1" fmla="*/ 263530 w 1962150"/>
                <a:gd name="connsiteY1" fmla="*/ 0 h 1886352"/>
                <a:gd name="connsiteX2" fmla="*/ 327025 w 1962150"/>
                <a:gd name="connsiteY2" fmla="*/ 0 h 1886352"/>
                <a:gd name="connsiteX3" fmla="*/ 327025 w 1962150"/>
                <a:gd name="connsiteY3" fmla="*/ 0 h 1886352"/>
                <a:gd name="connsiteX4" fmla="*/ 817563 w 1962150"/>
                <a:gd name="connsiteY4" fmla="*/ 0 h 1886352"/>
                <a:gd name="connsiteX5" fmla="*/ 1698620 w 1962150"/>
                <a:gd name="connsiteY5" fmla="*/ 0 h 1886352"/>
                <a:gd name="connsiteX6" fmla="*/ 1962150 w 1962150"/>
                <a:gd name="connsiteY6" fmla="*/ 263530 h 1886352"/>
                <a:gd name="connsiteX7" fmla="*/ 1962150 w 1962150"/>
                <a:gd name="connsiteY7" fmla="*/ 922338 h 1886352"/>
                <a:gd name="connsiteX8" fmla="*/ 1962150 w 1962150"/>
                <a:gd name="connsiteY8" fmla="*/ 922338 h 1886352"/>
                <a:gd name="connsiteX9" fmla="*/ 1962150 w 1962150"/>
                <a:gd name="connsiteY9" fmla="*/ 1317625 h 1886352"/>
                <a:gd name="connsiteX10" fmla="*/ 1962150 w 1962150"/>
                <a:gd name="connsiteY10" fmla="*/ 1317620 h 1886352"/>
                <a:gd name="connsiteX11" fmla="*/ 1698620 w 1962150"/>
                <a:gd name="connsiteY11" fmla="*/ 1581150 h 1886352"/>
                <a:gd name="connsiteX12" fmla="*/ 1267572 w 1962150"/>
                <a:gd name="connsiteY12" fmla="*/ 1581876 h 1886352"/>
                <a:gd name="connsiteX13" fmla="*/ 1046018 w 1962150"/>
                <a:gd name="connsiteY13" fmla="*/ 1886352 h 1886352"/>
                <a:gd name="connsiteX14" fmla="*/ 721879 w 1962150"/>
                <a:gd name="connsiteY14" fmla="*/ 1581150 h 1886352"/>
                <a:gd name="connsiteX15" fmla="*/ 263530 w 1962150"/>
                <a:gd name="connsiteY15" fmla="*/ 1581150 h 1886352"/>
                <a:gd name="connsiteX16" fmla="*/ 0 w 1962150"/>
                <a:gd name="connsiteY16" fmla="*/ 1317620 h 1886352"/>
                <a:gd name="connsiteX17" fmla="*/ 0 w 1962150"/>
                <a:gd name="connsiteY17" fmla="*/ 1317625 h 1886352"/>
                <a:gd name="connsiteX18" fmla="*/ 0 w 1962150"/>
                <a:gd name="connsiteY18" fmla="*/ 922338 h 1886352"/>
                <a:gd name="connsiteX19" fmla="*/ 0 w 1962150"/>
                <a:gd name="connsiteY19" fmla="*/ 922338 h 1886352"/>
                <a:gd name="connsiteX20" fmla="*/ 0 w 1962150"/>
                <a:gd name="connsiteY20" fmla="*/ 263530 h 1886352"/>
                <a:gd name="connsiteX0" fmla="*/ 0 w 1962150"/>
                <a:gd name="connsiteY0" fmla="*/ 263530 h 1886352"/>
                <a:gd name="connsiteX1" fmla="*/ 263530 w 1962150"/>
                <a:gd name="connsiteY1" fmla="*/ 0 h 1886352"/>
                <a:gd name="connsiteX2" fmla="*/ 327025 w 1962150"/>
                <a:gd name="connsiteY2" fmla="*/ 0 h 1886352"/>
                <a:gd name="connsiteX3" fmla="*/ 327025 w 1962150"/>
                <a:gd name="connsiteY3" fmla="*/ 0 h 1886352"/>
                <a:gd name="connsiteX4" fmla="*/ 817563 w 1962150"/>
                <a:gd name="connsiteY4" fmla="*/ 0 h 1886352"/>
                <a:gd name="connsiteX5" fmla="*/ 1698620 w 1962150"/>
                <a:gd name="connsiteY5" fmla="*/ 0 h 1886352"/>
                <a:gd name="connsiteX6" fmla="*/ 1962150 w 1962150"/>
                <a:gd name="connsiteY6" fmla="*/ 263530 h 1886352"/>
                <a:gd name="connsiteX7" fmla="*/ 1962150 w 1962150"/>
                <a:gd name="connsiteY7" fmla="*/ 922338 h 1886352"/>
                <a:gd name="connsiteX8" fmla="*/ 1962150 w 1962150"/>
                <a:gd name="connsiteY8" fmla="*/ 922338 h 1886352"/>
                <a:gd name="connsiteX9" fmla="*/ 1962150 w 1962150"/>
                <a:gd name="connsiteY9" fmla="*/ 1317625 h 1886352"/>
                <a:gd name="connsiteX10" fmla="*/ 1962150 w 1962150"/>
                <a:gd name="connsiteY10" fmla="*/ 1317620 h 1886352"/>
                <a:gd name="connsiteX11" fmla="*/ 1698620 w 1962150"/>
                <a:gd name="connsiteY11" fmla="*/ 1581150 h 1886352"/>
                <a:gd name="connsiteX12" fmla="*/ 1267572 w 1962150"/>
                <a:gd name="connsiteY12" fmla="*/ 1581876 h 1886352"/>
                <a:gd name="connsiteX13" fmla="*/ 990328 w 1962150"/>
                <a:gd name="connsiteY13" fmla="*/ 1886352 h 1886352"/>
                <a:gd name="connsiteX14" fmla="*/ 721879 w 1962150"/>
                <a:gd name="connsiteY14" fmla="*/ 1581150 h 1886352"/>
                <a:gd name="connsiteX15" fmla="*/ 263530 w 1962150"/>
                <a:gd name="connsiteY15" fmla="*/ 1581150 h 1886352"/>
                <a:gd name="connsiteX16" fmla="*/ 0 w 1962150"/>
                <a:gd name="connsiteY16" fmla="*/ 1317620 h 1886352"/>
                <a:gd name="connsiteX17" fmla="*/ 0 w 1962150"/>
                <a:gd name="connsiteY17" fmla="*/ 1317625 h 1886352"/>
                <a:gd name="connsiteX18" fmla="*/ 0 w 1962150"/>
                <a:gd name="connsiteY18" fmla="*/ 922338 h 1886352"/>
                <a:gd name="connsiteX19" fmla="*/ 0 w 1962150"/>
                <a:gd name="connsiteY19" fmla="*/ 922338 h 1886352"/>
                <a:gd name="connsiteX20" fmla="*/ 0 w 1962150"/>
                <a:gd name="connsiteY20" fmla="*/ 263530 h 1886352"/>
                <a:gd name="connsiteX0" fmla="*/ 0 w 1962150"/>
                <a:gd name="connsiteY0" fmla="*/ 263530 h 1891366"/>
                <a:gd name="connsiteX1" fmla="*/ 263530 w 1962150"/>
                <a:gd name="connsiteY1" fmla="*/ 0 h 1891366"/>
                <a:gd name="connsiteX2" fmla="*/ 327025 w 1962150"/>
                <a:gd name="connsiteY2" fmla="*/ 0 h 1891366"/>
                <a:gd name="connsiteX3" fmla="*/ 327025 w 1962150"/>
                <a:gd name="connsiteY3" fmla="*/ 0 h 1891366"/>
                <a:gd name="connsiteX4" fmla="*/ 817563 w 1962150"/>
                <a:gd name="connsiteY4" fmla="*/ 0 h 1891366"/>
                <a:gd name="connsiteX5" fmla="*/ 1698620 w 1962150"/>
                <a:gd name="connsiteY5" fmla="*/ 0 h 1891366"/>
                <a:gd name="connsiteX6" fmla="*/ 1962150 w 1962150"/>
                <a:gd name="connsiteY6" fmla="*/ 263530 h 1891366"/>
                <a:gd name="connsiteX7" fmla="*/ 1962150 w 1962150"/>
                <a:gd name="connsiteY7" fmla="*/ 922338 h 1891366"/>
                <a:gd name="connsiteX8" fmla="*/ 1962150 w 1962150"/>
                <a:gd name="connsiteY8" fmla="*/ 922338 h 1891366"/>
                <a:gd name="connsiteX9" fmla="*/ 1962150 w 1962150"/>
                <a:gd name="connsiteY9" fmla="*/ 1317625 h 1891366"/>
                <a:gd name="connsiteX10" fmla="*/ 1962150 w 1962150"/>
                <a:gd name="connsiteY10" fmla="*/ 1317620 h 1891366"/>
                <a:gd name="connsiteX11" fmla="*/ 1698620 w 1962150"/>
                <a:gd name="connsiteY11" fmla="*/ 1581150 h 1891366"/>
                <a:gd name="connsiteX12" fmla="*/ 1267572 w 1962150"/>
                <a:gd name="connsiteY12" fmla="*/ 1581876 h 1891366"/>
                <a:gd name="connsiteX13" fmla="*/ 979190 w 1962150"/>
                <a:gd name="connsiteY13" fmla="*/ 1891366 h 1891366"/>
                <a:gd name="connsiteX14" fmla="*/ 721879 w 1962150"/>
                <a:gd name="connsiteY14" fmla="*/ 1581150 h 1891366"/>
                <a:gd name="connsiteX15" fmla="*/ 263530 w 1962150"/>
                <a:gd name="connsiteY15" fmla="*/ 1581150 h 1891366"/>
                <a:gd name="connsiteX16" fmla="*/ 0 w 1962150"/>
                <a:gd name="connsiteY16" fmla="*/ 1317620 h 1891366"/>
                <a:gd name="connsiteX17" fmla="*/ 0 w 1962150"/>
                <a:gd name="connsiteY17" fmla="*/ 1317625 h 1891366"/>
                <a:gd name="connsiteX18" fmla="*/ 0 w 1962150"/>
                <a:gd name="connsiteY18" fmla="*/ 922338 h 1891366"/>
                <a:gd name="connsiteX19" fmla="*/ 0 w 1962150"/>
                <a:gd name="connsiteY19" fmla="*/ 922338 h 1891366"/>
                <a:gd name="connsiteX20" fmla="*/ 0 w 1962150"/>
                <a:gd name="connsiteY20" fmla="*/ 263530 h 1891366"/>
                <a:gd name="connsiteX0" fmla="*/ 0 w 1962150"/>
                <a:gd name="connsiteY0" fmla="*/ 263530 h 1891366"/>
                <a:gd name="connsiteX1" fmla="*/ 263530 w 1962150"/>
                <a:gd name="connsiteY1" fmla="*/ 0 h 1891366"/>
                <a:gd name="connsiteX2" fmla="*/ 327025 w 1962150"/>
                <a:gd name="connsiteY2" fmla="*/ 0 h 1891366"/>
                <a:gd name="connsiteX3" fmla="*/ 327025 w 1962150"/>
                <a:gd name="connsiteY3" fmla="*/ 0 h 1891366"/>
                <a:gd name="connsiteX4" fmla="*/ 817563 w 1962150"/>
                <a:gd name="connsiteY4" fmla="*/ 0 h 1891366"/>
                <a:gd name="connsiteX5" fmla="*/ 1698620 w 1962150"/>
                <a:gd name="connsiteY5" fmla="*/ 0 h 1891366"/>
                <a:gd name="connsiteX6" fmla="*/ 1962150 w 1962150"/>
                <a:gd name="connsiteY6" fmla="*/ 263530 h 1891366"/>
                <a:gd name="connsiteX7" fmla="*/ 1962150 w 1962150"/>
                <a:gd name="connsiteY7" fmla="*/ 922338 h 1891366"/>
                <a:gd name="connsiteX8" fmla="*/ 1962150 w 1962150"/>
                <a:gd name="connsiteY8" fmla="*/ 922338 h 1891366"/>
                <a:gd name="connsiteX9" fmla="*/ 1962150 w 1962150"/>
                <a:gd name="connsiteY9" fmla="*/ 1317625 h 1891366"/>
                <a:gd name="connsiteX10" fmla="*/ 1962150 w 1962150"/>
                <a:gd name="connsiteY10" fmla="*/ 1317620 h 1891366"/>
                <a:gd name="connsiteX11" fmla="*/ 1698620 w 1962150"/>
                <a:gd name="connsiteY11" fmla="*/ 1581150 h 1891366"/>
                <a:gd name="connsiteX12" fmla="*/ 1161761 w 1962150"/>
                <a:gd name="connsiteY12" fmla="*/ 1576862 h 1891366"/>
                <a:gd name="connsiteX13" fmla="*/ 979190 w 1962150"/>
                <a:gd name="connsiteY13" fmla="*/ 1891366 h 1891366"/>
                <a:gd name="connsiteX14" fmla="*/ 721879 w 1962150"/>
                <a:gd name="connsiteY14" fmla="*/ 1581150 h 1891366"/>
                <a:gd name="connsiteX15" fmla="*/ 263530 w 1962150"/>
                <a:gd name="connsiteY15" fmla="*/ 1581150 h 1891366"/>
                <a:gd name="connsiteX16" fmla="*/ 0 w 1962150"/>
                <a:gd name="connsiteY16" fmla="*/ 1317620 h 1891366"/>
                <a:gd name="connsiteX17" fmla="*/ 0 w 1962150"/>
                <a:gd name="connsiteY17" fmla="*/ 1317625 h 1891366"/>
                <a:gd name="connsiteX18" fmla="*/ 0 w 1962150"/>
                <a:gd name="connsiteY18" fmla="*/ 922338 h 1891366"/>
                <a:gd name="connsiteX19" fmla="*/ 0 w 1962150"/>
                <a:gd name="connsiteY19" fmla="*/ 922338 h 1891366"/>
                <a:gd name="connsiteX20" fmla="*/ 0 w 1962150"/>
                <a:gd name="connsiteY20" fmla="*/ 263530 h 1891366"/>
                <a:gd name="connsiteX0" fmla="*/ 0 w 1962150"/>
                <a:gd name="connsiteY0" fmla="*/ 263530 h 1891366"/>
                <a:gd name="connsiteX1" fmla="*/ 263530 w 1962150"/>
                <a:gd name="connsiteY1" fmla="*/ 0 h 1891366"/>
                <a:gd name="connsiteX2" fmla="*/ 327025 w 1962150"/>
                <a:gd name="connsiteY2" fmla="*/ 0 h 1891366"/>
                <a:gd name="connsiteX3" fmla="*/ 327025 w 1962150"/>
                <a:gd name="connsiteY3" fmla="*/ 0 h 1891366"/>
                <a:gd name="connsiteX4" fmla="*/ 817563 w 1962150"/>
                <a:gd name="connsiteY4" fmla="*/ 0 h 1891366"/>
                <a:gd name="connsiteX5" fmla="*/ 1698620 w 1962150"/>
                <a:gd name="connsiteY5" fmla="*/ 0 h 1891366"/>
                <a:gd name="connsiteX6" fmla="*/ 1962150 w 1962150"/>
                <a:gd name="connsiteY6" fmla="*/ 263530 h 1891366"/>
                <a:gd name="connsiteX7" fmla="*/ 1962150 w 1962150"/>
                <a:gd name="connsiteY7" fmla="*/ 922338 h 1891366"/>
                <a:gd name="connsiteX8" fmla="*/ 1962150 w 1962150"/>
                <a:gd name="connsiteY8" fmla="*/ 922338 h 1891366"/>
                <a:gd name="connsiteX9" fmla="*/ 1962150 w 1962150"/>
                <a:gd name="connsiteY9" fmla="*/ 1317625 h 1891366"/>
                <a:gd name="connsiteX10" fmla="*/ 1962150 w 1962150"/>
                <a:gd name="connsiteY10" fmla="*/ 1317620 h 1891366"/>
                <a:gd name="connsiteX11" fmla="*/ 1698620 w 1962150"/>
                <a:gd name="connsiteY11" fmla="*/ 1581150 h 1891366"/>
                <a:gd name="connsiteX12" fmla="*/ 1161761 w 1962150"/>
                <a:gd name="connsiteY12" fmla="*/ 1576862 h 1891366"/>
                <a:gd name="connsiteX13" fmla="*/ 979190 w 1962150"/>
                <a:gd name="connsiteY13" fmla="*/ 1891366 h 1891366"/>
                <a:gd name="connsiteX14" fmla="*/ 822121 w 1962150"/>
                <a:gd name="connsiteY14" fmla="*/ 1576137 h 1891366"/>
                <a:gd name="connsiteX15" fmla="*/ 263530 w 1962150"/>
                <a:gd name="connsiteY15" fmla="*/ 1581150 h 1891366"/>
                <a:gd name="connsiteX16" fmla="*/ 0 w 1962150"/>
                <a:gd name="connsiteY16" fmla="*/ 1317620 h 1891366"/>
                <a:gd name="connsiteX17" fmla="*/ 0 w 1962150"/>
                <a:gd name="connsiteY17" fmla="*/ 1317625 h 1891366"/>
                <a:gd name="connsiteX18" fmla="*/ 0 w 1962150"/>
                <a:gd name="connsiteY18" fmla="*/ 922338 h 1891366"/>
                <a:gd name="connsiteX19" fmla="*/ 0 w 1962150"/>
                <a:gd name="connsiteY19" fmla="*/ 922338 h 1891366"/>
                <a:gd name="connsiteX20" fmla="*/ 0 w 1962150"/>
                <a:gd name="connsiteY20" fmla="*/ 263530 h 1891366"/>
                <a:gd name="connsiteX0" fmla="*/ 0 w 1962150"/>
                <a:gd name="connsiteY0" fmla="*/ 263530 h 1891366"/>
                <a:gd name="connsiteX1" fmla="*/ 263530 w 1962150"/>
                <a:gd name="connsiteY1" fmla="*/ 0 h 1891366"/>
                <a:gd name="connsiteX2" fmla="*/ 327025 w 1962150"/>
                <a:gd name="connsiteY2" fmla="*/ 0 h 1891366"/>
                <a:gd name="connsiteX3" fmla="*/ 327025 w 1962150"/>
                <a:gd name="connsiteY3" fmla="*/ 0 h 1891366"/>
                <a:gd name="connsiteX4" fmla="*/ 817563 w 1962150"/>
                <a:gd name="connsiteY4" fmla="*/ 0 h 1891366"/>
                <a:gd name="connsiteX5" fmla="*/ 1698620 w 1962150"/>
                <a:gd name="connsiteY5" fmla="*/ 0 h 1891366"/>
                <a:gd name="connsiteX6" fmla="*/ 1962150 w 1962150"/>
                <a:gd name="connsiteY6" fmla="*/ 263530 h 1891366"/>
                <a:gd name="connsiteX7" fmla="*/ 1962150 w 1962150"/>
                <a:gd name="connsiteY7" fmla="*/ 922338 h 1891366"/>
                <a:gd name="connsiteX8" fmla="*/ 1962150 w 1962150"/>
                <a:gd name="connsiteY8" fmla="*/ 922338 h 1891366"/>
                <a:gd name="connsiteX9" fmla="*/ 1962150 w 1962150"/>
                <a:gd name="connsiteY9" fmla="*/ 1317625 h 1891366"/>
                <a:gd name="connsiteX10" fmla="*/ 1962150 w 1962150"/>
                <a:gd name="connsiteY10" fmla="*/ 1317620 h 1891366"/>
                <a:gd name="connsiteX11" fmla="*/ 1698620 w 1962150"/>
                <a:gd name="connsiteY11" fmla="*/ 1581150 h 1891366"/>
                <a:gd name="connsiteX12" fmla="*/ 1161761 w 1962150"/>
                <a:gd name="connsiteY12" fmla="*/ 1576862 h 1891366"/>
                <a:gd name="connsiteX13" fmla="*/ 979190 w 1962150"/>
                <a:gd name="connsiteY13" fmla="*/ 1891366 h 1891366"/>
                <a:gd name="connsiteX14" fmla="*/ 822121 w 1962150"/>
                <a:gd name="connsiteY14" fmla="*/ 1581151 h 1891366"/>
                <a:gd name="connsiteX15" fmla="*/ 263530 w 1962150"/>
                <a:gd name="connsiteY15" fmla="*/ 1581150 h 1891366"/>
                <a:gd name="connsiteX16" fmla="*/ 0 w 1962150"/>
                <a:gd name="connsiteY16" fmla="*/ 1317620 h 1891366"/>
                <a:gd name="connsiteX17" fmla="*/ 0 w 1962150"/>
                <a:gd name="connsiteY17" fmla="*/ 1317625 h 1891366"/>
                <a:gd name="connsiteX18" fmla="*/ 0 w 1962150"/>
                <a:gd name="connsiteY18" fmla="*/ 922338 h 1891366"/>
                <a:gd name="connsiteX19" fmla="*/ 0 w 1962150"/>
                <a:gd name="connsiteY19" fmla="*/ 922338 h 1891366"/>
                <a:gd name="connsiteX20" fmla="*/ 0 w 1962150"/>
                <a:gd name="connsiteY20" fmla="*/ 263530 h 1891366"/>
                <a:gd name="connsiteX0" fmla="*/ 0 w 1962150"/>
                <a:gd name="connsiteY0" fmla="*/ 263530 h 2020630"/>
                <a:gd name="connsiteX1" fmla="*/ 263530 w 1962150"/>
                <a:gd name="connsiteY1" fmla="*/ 0 h 2020630"/>
                <a:gd name="connsiteX2" fmla="*/ 327025 w 1962150"/>
                <a:gd name="connsiteY2" fmla="*/ 0 h 2020630"/>
                <a:gd name="connsiteX3" fmla="*/ 327025 w 1962150"/>
                <a:gd name="connsiteY3" fmla="*/ 0 h 2020630"/>
                <a:gd name="connsiteX4" fmla="*/ 817563 w 1962150"/>
                <a:gd name="connsiteY4" fmla="*/ 0 h 2020630"/>
                <a:gd name="connsiteX5" fmla="*/ 1698620 w 1962150"/>
                <a:gd name="connsiteY5" fmla="*/ 0 h 2020630"/>
                <a:gd name="connsiteX6" fmla="*/ 1962150 w 1962150"/>
                <a:gd name="connsiteY6" fmla="*/ 263530 h 2020630"/>
                <a:gd name="connsiteX7" fmla="*/ 1962150 w 1962150"/>
                <a:gd name="connsiteY7" fmla="*/ 922338 h 2020630"/>
                <a:gd name="connsiteX8" fmla="*/ 1962150 w 1962150"/>
                <a:gd name="connsiteY8" fmla="*/ 922338 h 2020630"/>
                <a:gd name="connsiteX9" fmla="*/ 1962150 w 1962150"/>
                <a:gd name="connsiteY9" fmla="*/ 1317625 h 2020630"/>
                <a:gd name="connsiteX10" fmla="*/ 1962150 w 1962150"/>
                <a:gd name="connsiteY10" fmla="*/ 1317620 h 2020630"/>
                <a:gd name="connsiteX11" fmla="*/ 1698620 w 1962150"/>
                <a:gd name="connsiteY11" fmla="*/ 1581150 h 2020630"/>
                <a:gd name="connsiteX12" fmla="*/ 1161761 w 1962150"/>
                <a:gd name="connsiteY12" fmla="*/ 1576862 h 2020630"/>
                <a:gd name="connsiteX13" fmla="*/ 979190 w 1962150"/>
                <a:gd name="connsiteY13" fmla="*/ 2020630 h 2020630"/>
                <a:gd name="connsiteX14" fmla="*/ 822121 w 1962150"/>
                <a:gd name="connsiteY14" fmla="*/ 1581151 h 2020630"/>
                <a:gd name="connsiteX15" fmla="*/ 263530 w 1962150"/>
                <a:gd name="connsiteY15" fmla="*/ 1581150 h 2020630"/>
                <a:gd name="connsiteX16" fmla="*/ 0 w 1962150"/>
                <a:gd name="connsiteY16" fmla="*/ 1317620 h 2020630"/>
                <a:gd name="connsiteX17" fmla="*/ 0 w 1962150"/>
                <a:gd name="connsiteY17" fmla="*/ 1317625 h 2020630"/>
                <a:gd name="connsiteX18" fmla="*/ 0 w 1962150"/>
                <a:gd name="connsiteY18" fmla="*/ 922338 h 2020630"/>
                <a:gd name="connsiteX19" fmla="*/ 0 w 1962150"/>
                <a:gd name="connsiteY19" fmla="*/ 922338 h 2020630"/>
                <a:gd name="connsiteX20" fmla="*/ 0 w 1962150"/>
                <a:gd name="connsiteY20" fmla="*/ 263530 h 2020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962150" h="2020630">
                  <a:moveTo>
                    <a:pt x="0" y="263530"/>
                  </a:moveTo>
                  <a:cubicBezTo>
                    <a:pt x="0" y="117986"/>
                    <a:pt x="117986" y="0"/>
                    <a:pt x="263530" y="0"/>
                  </a:cubicBezTo>
                  <a:lnTo>
                    <a:pt x="327025" y="0"/>
                  </a:lnTo>
                  <a:lnTo>
                    <a:pt x="327025" y="0"/>
                  </a:lnTo>
                  <a:lnTo>
                    <a:pt x="817563" y="0"/>
                  </a:lnTo>
                  <a:lnTo>
                    <a:pt x="1698620" y="0"/>
                  </a:lnTo>
                  <a:cubicBezTo>
                    <a:pt x="1844164" y="0"/>
                    <a:pt x="1962150" y="117986"/>
                    <a:pt x="1962150" y="263530"/>
                  </a:cubicBezTo>
                  <a:lnTo>
                    <a:pt x="1962150" y="922338"/>
                  </a:lnTo>
                  <a:lnTo>
                    <a:pt x="1962150" y="922338"/>
                  </a:lnTo>
                  <a:lnTo>
                    <a:pt x="1962150" y="1317625"/>
                  </a:lnTo>
                  <a:lnTo>
                    <a:pt x="1962150" y="1317620"/>
                  </a:lnTo>
                  <a:cubicBezTo>
                    <a:pt x="1962150" y="1463164"/>
                    <a:pt x="1844164" y="1581150"/>
                    <a:pt x="1698620" y="1581150"/>
                  </a:cubicBezTo>
                  <a:lnTo>
                    <a:pt x="1161761" y="1576862"/>
                  </a:lnTo>
                  <a:lnTo>
                    <a:pt x="979190" y="2020630"/>
                  </a:lnTo>
                  <a:lnTo>
                    <a:pt x="822121" y="1581151"/>
                  </a:lnTo>
                  <a:lnTo>
                    <a:pt x="263530" y="1581150"/>
                  </a:lnTo>
                  <a:cubicBezTo>
                    <a:pt x="117986" y="1581150"/>
                    <a:pt x="0" y="1463164"/>
                    <a:pt x="0" y="1317620"/>
                  </a:cubicBezTo>
                  <a:lnTo>
                    <a:pt x="0" y="1317625"/>
                  </a:lnTo>
                  <a:lnTo>
                    <a:pt x="0" y="922338"/>
                  </a:lnTo>
                  <a:lnTo>
                    <a:pt x="0" y="922338"/>
                  </a:lnTo>
                  <a:lnTo>
                    <a:pt x="0" y="263530"/>
                  </a:lnTo>
                  <a:close/>
                </a:path>
              </a:pathLst>
            </a:custGeom>
            <a:solidFill>
              <a:schemeClr val="bg2">
                <a:lumMod val="50000"/>
              </a:schemeClr>
            </a:solidFill>
            <a:ln>
              <a:noFill/>
            </a:ln>
            <a:effectLst>
              <a:reflection blurRad="114300" stA="29000" endPos="43000" dist="127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ounded Rectangle 26"/>
            <p:cNvSpPr/>
            <p:nvPr/>
          </p:nvSpPr>
          <p:spPr>
            <a:xfrm>
              <a:off x="904010" y="2306783"/>
              <a:ext cx="1995054" cy="1705698"/>
            </a:xfrm>
            <a:prstGeom prst="round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b="1" dirty="0">
                  <a:solidFill>
                    <a:schemeClr val="tx1">
                      <a:lumMod val="75000"/>
                      <a:lumOff val="25000"/>
                    </a:schemeClr>
                  </a:solidFill>
                </a:rPr>
                <a:t>6. </a:t>
              </a:r>
              <a:r>
                <a:rPr lang="en-US" b="1" dirty="0">
                  <a:solidFill>
                    <a:schemeClr val="tx1"/>
                  </a:solidFill>
                </a:rPr>
                <a:t>Denial of Emerging Problems</a:t>
              </a:r>
              <a:r>
                <a:rPr lang="en-US" dirty="0">
                  <a:solidFill>
                    <a:schemeClr val="tx1"/>
                  </a:solidFill>
                </a:rPr>
                <a:t>: </a:t>
              </a:r>
              <a:r>
                <a:rPr lang="en-US" sz="1600" i="1" dirty="0">
                  <a:solidFill>
                    <a:schemeClr val="tx1"/>
                  </a:solidFill>
                </a:rPr>
                <a:t>(intolerance; perceiving collaborators as stupid, lazy, demanding, or undisciplined; cynicism, aggression)</a:t>
              </a:r>
              <a:endParaRPr lang="en-US" i="1" dirty="0">
                <a:solidFill>
                  <a:schemeClr val="tx1">
                    <a:lumMod val="75000"/>
                    <a:lumOff val="25000"/>
                  </a:schemeClr>
                </a:solidFill>
              </a:endParaRPr>
            </a:p>
          </p:txBody>
        </p:sp>
      </p:grpSp>
      <p:grpSp>
        <p:nvGrpSpPr>
          <p:cNvPr id="28" name="Group 27"/>
          <p:cNvGrpSpPr/>
          <p:nvPr/>
        </p:nvGrpSpPr>
        <p:grpSpPr>
          <a:xfrm>
            <a:off x="257351" y="2086919"/>
            <a:ext cx="3247933" cy="3722507"/>
            <a:chOff x="827810" y="2213954"/>
            <a:chExt cx="2154382" cy="2469171"/>
          </a:xfrm>
        </p:grpSpPr>
        <p:sp>
          <p:nvSpPr>
            <p:cNvPr id="29" name="Rounded Rectangular Callout 9"/>
            <p:cNvSpPr/>
            <p:nvPr/>
          </p:nvSpPr>
          <p:spPr>
            <a:xfrm>
              <a:off x="827810" y="2213954"/>
              <a:ext cx="2154382" cy="2469171"/>
            </a:xfrm>
            <a:custGeom>
              <a:avLst/>
              <a:gdLst>
                <a:gd name="connsiteX0" fmla="*/ 0 w 1962150"/>
                <a:gd name="connsiteY0" fmla="*/ 263530 h 1581150"/>
                <a:gd name="connsiteX1" fmla="*/ 263530 w 1962150"/>
                <a:gd name="connsiteY1" fmla="*/ 0 h 1581150"/>
                <a:gd name="connsiteX2" fmla="*/ 327025 w 1962150"/>
                <a:gd name="connsiteY2" fmla="*/ 0 h 1581150"/>
                <a:gd name="connsiteX3" fmla="*/ 327025 w 1962150"/>
                <a:gd name="connsiteY3" fmla="*/ 0 h 1581150"/>
                <a:gd name="connsiteX4" fmla="*/ 817563 w 1962150"/>
                <a:gd name="connsiteY4" fmla="*/ 0 h 1581150"/>
                <a:gd name="connsiteX5" fmla="*/ 1698620 w 1962150"/>
                <a:gd name="connsiteY5" fmla="*/ 0 h 1581150"/>
                <a:gd name="connsiteX6" fmla="*/ 1962150 w 1962150"/>
                <a:gd name="connsiteY6" fmla="*/ 263530 h 1581150"/>
                <a:gd name="connsiteX7" fmla="*/ 1962150 w 1962150"/>
                <a:gd name="connsiteY7" fmla="*/ 922338 h 1581150"/>
                <a:gd name="connsiteX8" fmla="*/ 1962150 w 1962150"/>
                <a:gd name="connsiteY8" fmla="*/ 922338 h 1581150"/>
                <a:gd name="connsiteX9" fmla="*/ 1962150 w 1962150"/>
                <a:gd name="connsiteY9" fmla="*/ 1317625 h 1581150"/>
                <a:gd name="connsiteX10" fmla="*/ 1962150 w 1962150"/>
                <a:gd name="connsiteY10" fmla="*/ 1317620 h 1581150"/>
                <a:gd name="connsiteX11" fmla="*/ 1698620 w 1962150"/>
                <a:gd name="connsiteY11" fmla="*/ 1581150 h 1581150"/>
                <a:gd name="connsiteX12" fmla="*/ 817563 w 1962150"/>
                <a:gd name="connsiteY12" fmla="*/ 1581150 h 1581150"/>
                <a:gd name="connsiteX13" fmla="*/ 934258 w 1962150"/>
                <a:gd name="connsiteY13" fmla="*/ 1912148 h 1581150"/>
                <a:gd name="connsiteX14" fmla="*/ 327025 w 1962150"/>
                <a:gd name="connsiteY14" fmla="*/ 1581150 h 1581150"/>
                <a:gd name="connsiteX15" fmla="*/ 263530 w 1962150"/>
                <a:gd name="connsiteY15" fmla="*/ 1581150 h 1581150"/>
                <a:gd name="connsiteX16" fmla="*/ 0 w 1962150"/>
                <a:gd name="connsiteY16" fmla="*/ 1317620 h 1581150"/>
                <a:gd name="connsiteX17" fmla="*/ 0 w 1962150"/>
                <a:gd name="connsiteY17" fmla="*/ 1317625 h 1581150"/>
                <a:gd name="connsiteX18" fmla="*/ 0 w 1962150"/>
                <a:gd name="connsiteY18" fmla="*/ 922338 h 1581150"/>
                <a:gd name="connsiteX19" fmla="*/ 0 w 1962150"/>
                <a:gd name="connsiteY19" fmla="*/ 922338 h 1581150"/>
                <a:gd name="connsiteX20" fmla="*/ 0 w 1962150"/>
                <a:gd name="connsiteY20" fmla="*/ 263530 h 1581150"/>
                <a:gd name="connsiteX0" fmla="*/ 0 w 1962150"/>
                <a:gd name="connsiteY0" fmla="*/ 263530 h 1912148"/>
                <a:gd name="connsiteX1" fmla="*/ 263530 w 1962150"/>
                <a:gd name="connsiteY1" fmla="*/ 0 h 1912148"/>
                <a:gd name="connsiteX2" fmla="*/ 327025 w 1962150"/>
                <a:gd name="connsiteY2" fmla="*/ 0 h 1912148"/>
                <a:gd name="connsiteX3" fmla="*/ 327025 w 1962150"/>
                <a:gd name="connsiteY3" fmla="*/ 0 h 1912148"/>
                <a:gd name="connsiteX4" fmla="*/ 817563 w 1962150"/>
                <a:gd name="connsiteY4" fmla="*/ 0 h 1912148"/>
                <a:gd name="connsiteX5" fmla="*/ 1698620 w 1962150"/>
                <a:gd name="connsiteY5" fmla="*/ 0 h 1912148"/>
                <a:gd name="connsiteX6" fmla="*/ 1962150 w 1962150"/>
                <a:gd name="connsiteY6" fmla="*/ 263530 h 1912148"/>
                <a:gd name="connsiteX7" fmla="*/ 1962150 w 1962150"/>
                <a:gd name="connsiteY7" fmla="*/ 922338 h 1912148"/>
                <a:gd name="connsiteX8" fmla="*/ 1962150 w 1962150"/>
                <a:gd name="connsiteY8" fmla="*/ 922338 h 1912148"/>
                <a:gd name="connsiteX9" fmla="*/ 1962150 w 1962150"/>
                <a:gd name="connsiteY9" fmla="*/ 1317625 h 1912148"/>
                <a:gd name="connsiteX10" fmla="*/ 1962150 w 1962150"/>
                <a:gd name="connsiteY10" fmla="*/ 1317620 h 1912148"/>
                <a:gd name="connsiteX11" fmla="*/ 1698620 w 1962150"/>
                <a:gd name="connsiteY11" fmla="*/ 1581150 h 1912148"/>
                <a:gd name="connsiteX12" fmla="*/ 1316327 w 1962150"/>
                <a:gd name="connsiteY12" fmla="*/ 1591541 h 1912148"/>
                <a:gd name="connsiteX13" fmla="*/ 934258 w 1962150"/>
                <a:gd name="connsiteY13" fmla="*/ 1912148 h 1912148"/>
                <a:gd name="connsiteX14" fmla="*/ 327025 w 1962150"/>
                <a:gd name="connsiteY14" fmla="*/ 1581150 h 1912148"/>
                <a:gd name="connsiteX15" fmla="*/ 263530 w 1962150"/>
                <a:gd name="connsiteY15" fmla="*/ 1581150 h 1912148"/>
                <a:gd name="connsiteX16" fmla="*/ 0 w 1962150"/>
                <a:gd name="connsiteY16" fmla="*/ 1317620 h 1912148"/>
                <a:gd name="connsiteX17" fmla="*/ 0 w 1962150"/>
                <a:gd name="connsiteY17" fmla="*/ 1317625 h 1912148"/>
                <a:gd name="connsiteX18" fmla="*/ 0 w 1962150"/>
                <a:gd name="connsiteY18" fmla="*/ 922338 h 1912148"/>
                <a:gd name="connsiteX19" fmla="*/ 0 w 1962150"/>
                <a:gd name="connsiteY19" fmla="*/ 922338 h 1912148"/>
                <a:gd name="connsiteX20" fmla="*/ 0 w 1962150"/>
                <a:gd name="connsiteY20" fmla="*/ 263530 h 1912148"/>
                <a:gd name="connsiteX0" fmla="*/ 0 w 1962150"/>
                <a:gd name="connsiteY0" fmla="*/ 263530 h 1912148"/>
                <a:gd name="connsiteX1" fmla="*/ 263530 w 1962150"/>
                <a:gd name="connsiteY1" fmla="*/ 0 h 1912148"/>
                <a:gd name="connsiteX2" fmla="*/ 327025 w 1962150"/>
                <a:gd name="connsiteY2" fmla="*/ 0 h 1912148"/>
                <a:gd name="connsiteX3" fmla="*/ 327025 w 1962150"/>
                <a:gd name="connsiteY3" fmla="*/ 0 h 1912148"/>
                <a:gd name="connsiteX4" fmla="*/ 817563 w 1962150"/>
                <a:gd name="connsiteY4" fmla="*/ 0 h 1912148"/>
                <a:gd name="connsiteX5" fmla="*/ 1698620 w 1962150"/>
                <a:gd name="connsiteY5" fmla="*/ 0 h 1912148"/>
                <a:gd name="connsiteX6" fmla="*/ 1962150 w 1962150"/>
                <a:gd name="connsiteY6" fmla="*/ 263530 h 1912148"/>
                <a:gd name="connsiteX7" fmla="*/ 1962150 w 1962150"/>
                <a:gd name="connsiteY7" fmla="*/ 922338 h 1912148"/>
                <a:gd name="connsiteX8" fmla="*/ 1962150 w 1962150"/>
                <a:gd name="connsiteY8" fmla="*/ 922338 h 1912148"/>
                <a:gd name="connsiteX9" fmla="*/ 1962150 w 1962150"/>
                <a:gd name="connsiteY9" fmla="*/ 1317625 h 1912148"/>
                <a:gd name="connsiteX10" fmla="*/ 1962150 w 1962150"/>
                <a:gd name="connsiteY10" fmla="*/ 1317620 h 1912148"/>
                <a:gd name="connsiteX11" fmla="*/ 1698620 w 1962150"/>
                <a:gd name="connsiteY11" fmla="*/ 1581150 h 1912148"/>
                <a:gd name="connsiteX12" fmla="*/ 1316327 w 1962150"/>
                <a:gd name="connsiteY12" fmla="*/ 1591541 h 1912148"/>
                <a:gd name="connsiteX13" fmla="*/ 934258 w 1962150"/>
                <a:gd name="connsiteY13" fmla="*/ 1912148 h 1912148"/>
                <a:gd name="connsiteX14" fmla="*/ 846570 w 1962150"/>
                <a:gd name="connsiteY14" fmla="*/ 1612322 h 1912148"/>
                <a:gd name="connsiteX15" fmla="*/ 263530 w 1962150"/>
                <a:gd name="connsiteY15" fmla="*/ 1581150 h 1912148"/>
                <a:gd name="connsiteX16" fmla="*/ 0 w 1962150"/>
                <a:gd name="connsiteY16" fmla="*/ 1317620 h 1912148"/>
                <a:gd name="connsiteX17" fmla="*/ 0 w 1962150"/>
                <a:gd name="connsiteY17" fmla="*/ 1317625 h 1912148"/>
                <a:gd name="connsiteX18" fmla="*/ 0 w 1962150"/>
                <a:gd name="connsiteY18" fmla="*/ 922338 h 1912148"/>
                <a:gd name="connsiteX19" fmla="*/ 0 w 1962150"/>
                <a:gd name="connsiteY19" fmla="*/ 922338 h 1912148"/>
                <a:gd name="connsiteX20" fmla="*/ 0 w 1962150"/>
                <a:gd name="connsiteY20" fmla="*/ 263530 h 1912148"/>
                <a:gd name="connsiteX0" fmla="*/ 0 w 1962150"/>
                <a:gd name="connsiteY0" fmla="*/ 263530 h 1912148"/>
                <a:gd name="connsiteX1" fmla="*/ 263530 w 1962150"/>
                <a:gd name="connsiteY1" fmla="*/ 0 h 1912148"/>
                <a:gd name="connsiteX2" fmla="*/ 327025 w 1962150"/>
                <a:gd name="connsiteY2" fmla="*/ 0 h 1912148"/>
                <a:gd name="connsiteX3" fmla="*/ 327025 w 1962150"/>
                <a:gd name="connsiteY3" fmla="*/ 0 h 1912148"/>
                <a:gd name="connsiteX4" fmla="*/ 817563 w 1962150"/>
                <a:gd name="connsiteY4" fmla="*/ 0 h 1912148"/>
                <a:gd name="connsiteX5" fmla="*/ 1698620 w 1962150"/>
                <a:gd name="connsiteY5" fmla="*/ 0 h 1912148"/>
                <a:gd name="connsiteX6" fmla="*/ 1962150 w 1962150"/>
                <a:gd name="connsiteY6" fmla="*/ 263530 h 1912148"/>
                <a:gd name="connsiteX7" fmla="*/ 1962150 w 1962150"/>
                <a:gd name="connsiteY7" fmla="*/ 922338 h 1912148"/>
                <a:gd name="connsiteX8" fmla="*/ 1962150 w 1962150"/>
                <a:gd name="connsiteY8" fmla="*/ 922338 h 1912148"/>
                <a:gd name="connsiteX9" fmla="*/ 1962150 w 1962150"/>
                <a:gd name="connsiteY9" fmla="*/ 1317625 h 1912148"/>
                <a:gd name="connsiteX10" fmla="*/ 1962150 w 1962150"/>
                <a:gd name="connsiteY10" fmla="*/ 1317620 h 1912148"/>
                <a:gd name="connsiteX11" fmla="*/ 1698620 w 1962150"/>
                <a:gd name="connsiteY11" fmla="*/ 1581150 h 1912148"/>
                <a:gd name="connsiteX12" fmla="*/ 1316327 w 1962150"/>
                <a:gd name="connsiteY12" fmla="*/ 1591541 h 1912148"/>
                <a:gd name="connsiteX13" fmla="*/ 934258 w 1962150"/>
                <a:gd name="connsiteY13" fmla="*/ 1912148 h 1912148"/>
                <a:gd name="connsiteX14" fmla="*/ 836179 w 1962150"/>
                <a:gd name="connsiteY14" fmla="*/ 1581150 h 1912148"/>
                <a:gd name="connsiteX15" fmla="*/ 263530 w 1962150"/>
                <a:gd name="connsiteY15" fmla="*/ 1581150 h 1912148"/>
                <a:gd name="connsiteX16" fmla="*/ 0 w 1962150"/>
                <a:gd name="connsiteY16" fmla="*/ 1317620 h 1912148"/>
                <a:gd name="connsiteX17" fmla="*/ 0 w 1962150"/>
                <a:gd name="connsiteY17" fmla="*/ 1317625 h 1912148"/>
                <a:gd name="connsiteX18" fmla="*/ 0 w 1962150"/>
                <a:gd name="connsiteY18" fmla="*/ 922338 h 1912148"/>
                <a:gd name="connsiteX19" fmla="*/ 0 w 1962150"/>
                <a:gd name="connsiteY19" fmla="*/ 922338 h 1912148"/>
                <a:gd name="connsiteX20" fmla="*/ 0 w 1962150"/>
                <a:gd name="connsiteY20" fmla="*/ 263530 h 1912148"/>
                <a:gd name="connsiteX0" fmla="*/ 0 w 1962150"/>
                <a:gd name="connsiteY0" fmla="*/ 263530 h 1912148"/>
                <a:gd name="connsiteX1" fmla="*/ 263530 w 1962150"/>
                <a:gd name="connsiteY1" fmla="*/ 0 h 1912148"/>
                <a:gd name="connsiteX2" fmla="*/ 327025 w 1962150"/>
                <a:gd name="connsiteY2" fmla="*/ 0 h 1912148"/>
                <a:gd name="connsiteX3" fmla="*/ 327025 w 1962150"/>
                <a:gd name="connsiteY3" fmla="*/ 0 h 1912148"/>
                <a:gd name="connsiteX4" fmla="*/ 817563 w 1962150"/>
                <a:gd name="connsiteY4" fmla="*/ 0 h 1912148"/>
                <a:gd name="connsiteX5" fmla="*/ 1698620 w 1962150"/>
                <a:gd name="connsiteY5" fmla="*/ 0 h 1912148"/>
                <a:gd name="connsiteX6" fmla="*/ 1962150 w 1962150"/>
                <a:gd name="connsiteY6" fmla="*/ 263530 h 1912148"/>
                <a:gd name="connsiteX7" fmla="*/ 1962150 w 1962150"/>
                <a:gd name="connsiteY7" fmla="*/ 922338 h 1912148"/>
                <a:gd name="connsiteX8" fmla="*/ 1962150 w 1962150"/>
                <a:gd name="connsiteY8" fmla="*/ 922338 h 1912148"/>
                <a:gd name="connsiteX9" fmla="*/ 1962150 w 1962150"/>
                <a:gd name="connsiteY9" fmla="*/ 1317625 h 1912148"/>
                <a:gd name="connsiteX10" fmla="*/ 1962150 w 1962150"/>
                <a:gd name="connsiteY10" fmla="*/ 1317620 h 1912148"/>
                <a:gd name="connsiteX11" fmla="*/ 1698620 w 1962150"/>
                <a:gd name="connsiteY11" fmla="*/ 1581150 h 1912148"/>
                <a:gd name="connsiteX12" fmla="*/ 1316327 w 1962150"/>
                <a:gd name="connsiteY12" fmla="*/ 1591541 h 1912148"/>
                <a:gd name="connsiteX13" fmla="*/ 1090122 w 1962150"/>
                <a:gd name="connsiteY13" fmla="*/ 1912148 h 1912148"/>
                <a:gd name="connsiteX14" fmla="*/ 836179 w 1962150"/>
                <a:gd name="connsiteY14" fmla="*/ 1581150 h 1912148"/>
                <a:gd name="connsiteX15" fmla="*/ 263530 w 1962150"/>
                <a:gd name="connsiteY15" fmla="*/ 1581150 h 1912148"/>
                <a:gd name="connsiteX16" fmla="*/ 0 w 1962150"/>
                <a:gd name="connsiteY16" fmla="*/ 1317620 h 1912148"/>
                <a:gd name="connsiteX17" fmla="*/ 0 w 1962150"/>
                <a:gd name="connsiteY17" fmla="*/ 1317625 h 1912148"/>
                <a:gd name="connsiteX18" fmla="*/ 0 w 1962150"/>
                <a:gd name="connsiteY18" fmla="*/ 922338 h 1912148"/>
                <a:gd name="connsiteX19" fmla="*/ 0 w 1962150"/>
                <a:gd name="connsiteY19" fmla="*/ 922338 h 1912148"/>
                <a:gd name="connsiteX20" fmla="*/ 0 w 1962150"/>
                <a:gd name="connsiteY20" fmla="*/ 263530 h 1912148"/>
                <a:gd name="connsiteX0" fmla="*/ 0 w 1962150"/>
                <a:gd name="connsiteY0" fmla="*/ 263530 h 1912148"/>
                <a:gd name="connsiteX1" fmla="*/ 263530 w 1962150"/>
                <a:gd name="connsiteY1" fmla="*/ 0 h 1912148"/>
                <a:gd name="connsiteX2" fmla="*/ 327025 w 1962150"/>
                <a:gd name="connsiteY2" fmla="*/ 0 h 1912148"/>
                <a:gd name="connsiteX3" fmla="*/ 327025 w 1962150"/>
                <a:gd name="connsiteY3" fmla="*/ 0 h 1912148"/>
                <a:gd name="connsiteX4" fmla="*/ 817563 w 1962150"/>
                <a:gd name="connsiteY4" fmla="*/ 0 h 1912148"/>
                <a:gd name="connsiteX5" fmla="*/ 1698620 w 1962150"/>
                <a:gd name="connsiteY5" fmla="*/ 0 h 1912148"/>
                <a:gd name="connsiteX6" fmla="*/ 1962150 w 1962150"/>
                <a:gd name="connsiteY6" fmla="*/ 263530 h 1912148"/>
                <a:gd name="connsiteX7" fmla="*/ 1962150 w 1962150"/>
                <a:gd name="connsiteY7" fmla="*/ 922338 h 1912148"/>
                <a:gd name="connsiteX8" fmla="*/ 1962150 w 1962150"/>
                <a:gd name="connsiteY8" fmla="*/ 922338 h 1912148"/>
                <a:gd name="connsiteX9" fmla="*/ 1962150 w 1962150"/>
                <a:gd name="connsiteY9" fmla="*/ 1317625 h 1912148"/>
                <a:gd name="connsiteX10" fmla="*/ 1962150 w 1962150"/>
                <a:gd name="connsiteY10" fmla="*/ 1317620 h 1912148"/>
                <a:gd name="connsiteX11" fmla="*/ 1698620 w 1962150"/>
                <a:gd name="connsiteY11" fmla="*/ 1581150 h 1912148"/>
                <a:gd name="connsiteX12" fmla="*/ 1316327 w 1962150"/>
                <a:gd name="connsiteY12" fmla="*/ 1591541 h 1912148"/>
                <a:gd name="connsiteX13" fmla="*/ 1090122 w 1962150"/>
                <a:gd name="connsiteY13" fmla="*/ 1912148 h 1912148"/>
                <a:gd name="connsiteX14" fmla="*/ 721879 w 1962150"/>
                <a:gd name="connsiteY14" fmla="*/ 1581150 h 1912148"/>
                <a:gd name="connsiteX15" fmla="*/ 263530 w 1962150"/>
                <a:gd name="connsiteY15" fmla="*/ 1581150 h 1912148"/>
                <a:gd name="connsiteX16" fmla="*/ 0 w 1962150"/>
                <a:gd name="connsiteY16" fmla="*/ 1317620 h 1912148"/>
                <a:gd name="connsiteX17" fmla="*/ 0 w 1962150"/>
                <a:gd name="connsiteY17" fmla="*/ 1317625 h 1912148"/>
                <a:gd name="connsiteX18" fmla="*/ 0 w 1962150"/>
                <a:gd name="connsiteY18" fmla="*/ 922338 h 1912148"/>
                <a:gd name="connsiteX19" fmla="*/ 0 w 1962150"/>
                <a:gd name="connsiteY19" fmla="*/ 922338 h 1912148"/>
                <a:gd name="connsiteX20" fmla="*/ 0 w 1962150"/>
                <a:gd name="connsiteY20" fmla="*/ 263530 h 1912148"/>
                <a:gd name="connsiteX0" fmla="*/ 0 w 1962150"/>
                <a:gd name="connsiteY0" fmla="*/ 263530 h 1912148"/>
                <a:gd name="connsiteX1" fmla="*/ 263530 w 1962150"/>
                <a:gd name="connsiteY1" fmla="*/ 0 h 1912148"/>
                <a:gd name="connsiteX2" fmla="*/ 327025 w 1962150"/>
                <a:gd name="connsiteY2" fmla="*/ 0 h 1912148"/>
                <a:gd name="connsiteX3" fmla="*/ 327025 w 1962150"/>
                <a:gd name="connsiteY3" fmla="*/ 0 h 1912148"/>
                <a:gd name="connsiteX4" fmla="*/ 817563 w 1962150"/>
                <a:gd name="connsiteY4" fmla="*/ 0 h 1912148"/>
                <a:gd name="connsiteX5" fmla="*/ 1698620 w 1962150"/>
                <a:gd name="connsiteY5" fmla="*/ 0 h 1912148"/>
                <a:gd name="connsiteX6" fmla="*/ 1962150 w 1962150"/>
                <a:gd name="connsiteY6" fmla="*/ 263530 h 1912148"/>
                <a:gd name="connsiteX7" fmla="*/ 1962150 w 1962150"/>
                <a:gd name="connsiteY7" fmla="*/ 922338 h 1912148"/>
                <a:gd name="connsiteX8" fmla="*/ 1962150 w 1962150"/>
                <a:gd name="connsiteY8" fmla="*/ 922338 h 1912148"/>
                <a:gd name="connsiteX9" fmla="*/ 1962150 w 1962150"/>
                <a:gd name="connsiteY9" fmla="*/ 1317625 h 1912148"/>
                <a:gd name="connsiteX10" fmla="*/ 1962150 w 1962150"/>
                <a:gd name="connsiteY10" fmla="*/ 1317620 h 1912148"/>
                <a:gd name="connsiteX11" fmla="*/ 1698620 w 1962150"/>
                <a:gd name="connsiteY11" fmla="*/ 1581150 h 1912148"/>
                <a:gd name="connsiteX12" fmla="*/ 1212418 w 1962150"/>
                <a:gd name="connsiteY12" fmla="*/ 1601931 h 1912148"/>
                <a:gd name="connsiteX13" fmla="*/ 1090122 w 1962150"/>
                <a:gd name="connsiteY13" fmla="*/ 1912148 h 1912148"/>
                <a:gd name="connsiteX14" fmla="*/ 721879 w 1962150"/>
                <a:gd name="connsiteY14" fmla="*/ 1581150 h 1912148"/>
                <a:gd name="connsiteX15" fmla="*/ 263530 w 1962150"/>
                <a:gd name="connsiteY15" fmla="*/ 1581150 h 1912148"/>
                <a:gd name="connsiteX16" fmla="*/ 0 w 1962150"/>
                <a:gd name="connsiteY16" fmla="*/ 1317620 h 1912148"/>
                <a:gd name="connsiteX17" fmla="*/ 0 w 1962150"/>
                <a:gd name="connsiteY17" fmla="*/ 1317625 h 1912148"/>
                <a:gd name="connsiteX18" fmla="*/ 0 w 1962150"/>
                <a:gd name="connsiteY18" fmla="*/ 922338 h 1912148"/>
                <a:gd name="connsiteX19" fmla="*/ 0 w 1962150"/>
                <a:gd name="connsiteY19" fmla="*/ 922338 h 1912148"/>
                <a:gd name="connsiteX20" fmla="*/ 0 w 1962150"/>
                <a:gd name="connsiteY20" fmla="*/ 263530 h 1912148"/>
                <a:gd name="connsiteX0" fmla="*/ 0 w 1962150"/>
                <a:gd name="connsiteY0" fmla="*/ 263530 h 1891366"/>
                <a:gd name="connsiteX1" fmla="*/ 263530 w 1962150"/>
                <a:gd name="connsiteY1" fmla="*/ 0 h 1891366"/>
                <a:gd name="connsiteX2" fmla="*/ 327025 w 1962150"/>
                <a:gd name="connsiteY2" fmla="*/ 0 h 1891366"/>
                <a:gd name="connsiteX3" fmla="*/ 327025 w 1962150"/>
                <a:gd name="connsiteY3" fmla="*/ 0 h 1891366"/>
                <a:gd name="connsiteX4" fmla="*/ 817563 w 1962150"/>
                <a:gd name="connsiteY4" fmla="*/ 0 h 1891366"/>
                <a:gd name="connsiteX5" fmla="*/ 1698620 w 1962150"/>
                <a:gd name="connsiteY5" fmla="*/ 0 h 1891366"/>
                <a:gd name="connsiteX6" fmla="*/ 1962150 w 1962150"/>
                <a:gd name="connsiteY6" fmla="*/ 263530 h 1891366"/>
                <a:gd name="connsiteX7" fmla="*/ 1962150 w 1962150"/>
                <a:gd name="connsiteY7" fmla="*/ 922338 h 1891366"/>
                <a:gd name="connsiteX8" fmla="*/ 1962150 w 1962150"/>
                <a:gd name="connsiteY8" fmla="*/ 922338 h 1891366"/>
                <a:gd name="connsiteX9" fmla="*/ 1962150 w 1962150"/>
                <a:gd name="connsiteY9" fmla="*/ 1317625 h 1891366"/>
                <a:gd name="connsiteX10" fmla="*/ 1962150 w 1962150"/>
                <a:gd name="connsiteY10" fmla="*/ 1317620 h 1891366"/>
                <a:gd name="connsiteX11" fmla="*/ 1698620 w 1962150"/>
                <a:gd name="connsiteY11" fmla="*/ 1581150 h 1891366"/>
                <a:gd name="connsiteX12" fmla="*/ 1212418 w 1962150"/>
                <a:gd name="connsiteY12" fmla="*/ 1601931 h 1891366"/>
                <a:gd name="connsiteX13" fmla="*/ 975822 w 1962150"/>
                <a:gd name="connsiteY13" fmla="*/ 1891366 h 1891366"/>
                <a:gd name="connsiteX14" fmla="*/ 721879 w 1962150"/>
                <a:gd name="connsiteY14" fmla="*/ 1581150 h 1891366"/>
                <a:gd name="connsiteX15" fmla="*/ 263530 w 1962150"/>
                <a:gd name="connsiteY15" fmla="*/ 1581150 h 1891366"/>
                <a:gd name="connsiteX16" fmla="*/ 0 w 1962150"/>
                <a:gd name="connsiteY16" fmla="*/ 1317620 h 1891366"/>
                <a:gd name="connsiteX17" fmla="*/ 0 w 1962150"/>
                <a:gd name="connsiteY17" fmla="*/ 1317625 h 1891366"/>
                <a:gd name="connsiteX18" fmla="*/ 0 w 1962150"/>
                <a:gd name="connsiteY18" fmla="*/ 922338 h 1891366"/>
                <a:gd name="connsiteX19" fmla="*/ 0 w 1962150"/>
                <a:gd name="connsiteY19" fmla="*/ 922338 h 1891366"/>
                <a:gd name="connsiteX20" fmla="*/ 0 w 1962150"/>
                <a:gd name="connsiteY20" fmla="*/ 263530 h 1891366"/>
                <a:gd name="connsiteX0" fmla="*/ 0 w 1962150"/>
                <a:gd name="connsiteY0" fmla="*/ 263530 h 1891366"/>
                <a:gd name="connsiteX1" fmla="*/ 263530 w 1962150"/>
                <a:gd name="connsiteY1" fmla="*/ 0 h 1891366"/>
                <a:gd name="connsiteX2" fmla="*/ 327025 w 1962150"/>
                <a:gd name="connsiteY2" fmla="*/ 0 h 1891366"/>
                <a:gd name="connsiteX3" fmla="*/ 327025 w 1962150"/>
                <a:gd name="connsiteY3" fmla="*/ 0 h 1891366"/>
                <a:gd name="connsiteX4" fmla="*/ 817563 w 1962150"/>
                <a:gd name="connsiteY4" fmla="*/ 0 h 1891366"/>
                <a:gd name="connsiteX5" fmla="*/ 1698620 w 1962150"/>
                <a:gd name="connsiteY5" fmla="*/ 0 h 1891366"/>
                <a:gd name="connsiteX6" fmla="*/ 1962150 w 1962150"/>
                <a:gd name="connsiteY6" fmla="*/ 263530 h 1891366"/>
                <a:gd name="connsiteX7" fmla="*/ 1962150 w 1962150"/>
                <a:gd name="connsiteY7" fmla="*/ 922338 h 1891366"/>
                <a:gd name="connsiteX8" fmla="*/ 1962150 w 1962150"/>
                <a:gd name="connsiteY8" fmla="*/ 922338 h 1891366"/>
                <a:gd name="connsiteX9" fmla="*/ 1962150 w 1962150"/>
                <a:gd name="connsiteY9" fmla="*/ 1317625 h 1891366"/>
                <a:gd name="connsiteX10" fmla="*/ 1962150 w 1962150"/>
                <a:gd name="connsiteY10" fmla="*/ 1317620 h 1891366"/>
                <a:gd name="connsiteX11" fmla="*/ 1698620 w 1962150"/>
                <a:gd name="connsiteY11" fmla="*/ 1581150 h 1891366"/>
                <a:gd name="connsiteX12" fmla="*/ 1212418 w 1962150"/>
                <a:gd name="connsiteY12" fmla="*/ 1581876 h 1891366"/>
                <a:gd name="connsiteX13" fmla="*/ 975822 w 1962150"/>
                <a:gd name="connsiteY13" fmla="*/ 1891366 h 1891366"/>
                <a:gd name="connsiteX14" fmla="*/ 721879 w 1962150"/>
                <a:gd name="connsiteY14" fmla="*/ 1581150 h 1891366"/>
                <a:gd name="connsiteX15" fmla="*/ 263530 w 1962150"/>
                <a:gd name="connsiteY15" fmla="*/ 1581150 h 1891366"/>
                <a:gd name="connsiteX16" fmla="*/ 0 w 1962150"/>
                <a:gd name="connsiteY16" fmla="*/ 1317620 h 1891366"/>
                <a:gd name="connsiteX17" fmla="*/ 0 w 1962150"/>
                <a:gd name="connsiteY17" fmla="*/ 1317625 h 1891366"/>
                <a:gd name="connsiteX18" fmla="*/ 0 w 1962150"/>
                <a:gd name="connsiteY18" fmla="*/ 922338 h 1891366"/>
                <a:gd name="connsiteX19" fmla="*/ 0 w 1962150"/>
                <a:gd name="connsiteY19" fmla="*/ 922338 h 1891366"/>
                <a:gd name="connsiteX20" fmla="*/ 0 w 1962150"/>
                <a:gd name="connsiteY20" fmla="*/ 263530 h 1891366"/>
                <a:gd name="connsiteX0" fmla="*/ 0 w 1962150"/>
                <a:gd name="connsiteY0" fmla="*/ 263530 h 1891366"/>
                <a:gd name="connsiteX1" fmla="*/ 263530 w 1962150"/>
                <a:gd name="connsiteY1" fmla="*/ 0 h 1891366"/>
                <a:gd name="connsiteX2" fmla="*/ 327025 w 1962150"/>
                <a:gd name="connsiteY2" fmla="*/ 0 h 1891366"/>
                <a:gd name="connsiteX3" fmla="*/ 327025 w 1962150"/>
                <a:gd name="connsiteY3" fmla="*/ 0 h 1891366"/>
                <a:gd name="connsiteX4" fmla="*/ 817563 w 1962150"/>
                <a:gd name="connsiteY4" fmla="*/ 0 h 1891366"/>
                <a:gd name="connsiteX5" fmla="*/ 1698620 w 1962150"/>
                <a:gd name="connsiteY5" fmla="*/ 0 h 1891366"/>
                <a:gd name="connsiteX6" fmla="*/ 1962150 w 1962150"/>
                <a:gd name="connsiteY6" fmla="*/ 263530 h 1891366"/>
                <a:gd name="connsiteX7" fmla="*/ 1962150 w 1962150"/>
                <a:gd name="connsiteY7" fmla="*/ 922338 h 1891366"/>
                <a:gd name="connsiteX8" fmla="*/ 1962150 w 1962150"/>
                <a:gd name="connsiteY8" fmla="*/ 922338 h 1891366"/>
                <a:gd name="connsiteX9" fmla="*/ 1962150 w 1962150"/>
                <a:gd name="connsiteY9" fmla="*/ 1317625 h 1891366"/>
                <a:gd name="connsiteX10" fmla="*/ 1962150 w 1962150"/>
                <a:gd name="connsiteY10" fmla="*/ 1317620 h 1891366"/>
                <a:gd name="connsiteX11" fmla="*/ 1698620 w 1962150"/>
                <a:gd name="connsiteY11" fmla="*/ 1581150 h 1891366"/>
                <a:gd name="connsiteX12" fmla="*/ 1267572 w 1962150"/>
                <a:gd name="connsiteY12" fmla="*/ 1581876 h 1891366"/>
                <a:gd name="connsiteX13" fmla="*/ 975822 w 1962150"/>
                <a:gd name="connsiteY13" fmla="*/ 1891366 h 1891366"/>
                <a:gd name="connsiteX14" fmla="*/ 721879 w 1962150"/>
                <a:gd name="connsiteY14" fmla="*/ 1581150 h 1891366"/>
                <a:gd name="connsiteX15" fmla="*/ 263530 w 1962150"/>
                <a:gd name="connsiteY15" fmla="*/ 1581150 h 1891366"/>
                <a:gd name="connsiteX16" fmla="*/ 0 w 1962150"/>
                <a:gd name="connsiteY16" fmla="*/ 1317620 h 1891366"/>
                <a:gd name="connsiteX17" fmla="*/ 0 w 1962150"/>
                <a:gd name="connsiteY17" fmla="*/ 1317625 h 1891366"/>
                <a:gd name="connsiteX18" fmla="*/ 0 w 1962150"/>
                <a:gd name="connsiteY18" fmla="*/ 922338 h 1891366"/>
                <a:gd name="connsiteX19" fmla="*/ 0 w 1962150"/>
                <a:gd name="connsiteY19" fmla="*/ 922338 h 1891366"/>
                <a:gd name="connsiteX20" fmla="*/ 0 w 1962150"/>
                <a:gd name="connsiteY20" fmla="*/ 263530 h 1891366"/>
                <a:gd name="connsiteX0" fmla="*/ 0 w 1962150"/>
                <a:gd name="connsiteY0" fmla="*/ 263530 h 1886352"/>
                <a:gd name="connsiteX1" fmla="*/ 263530 w 1962150"/>
                <a:gd name="connsiteY1" fmla="*/ 0 h 1886352"/>
                <a:gd name="connsiteX2" fmla="*/ 327025 w 1962150"/>
                <a:gd name="connsiteY2" fmla="*/ 0 h 1886352"/>
                <a:gd name="connsiteX3" fmla="*/ 327025 w 1962150"/>
                <a:gd name="connsiteY3" fmla="*/ 0 h 1886352"/>
                <a:gd name="connsiteX4" fmla="*/ 817563 w 1962150"/>
                <a:gd name="connsiteY4" fmla="*/ 0 h 1886352"/>
                <a:gd name="connsiteX5" fmla="*/ 1698620 w 1962150"/>
                <a:gd name="connsiteY5" fmla="*/ 0 h 1886352"/>
                <a:gd name="connsiteX6" fmla="*/ 1962150 w 1962150"/>
                <a:gd name="connsiteY6" fmla="*/ 263530 h 1886352"/>
                <a:gd name="connsiteX7" fmla="*/ 1962150 w 1962150"/>
                <a:gd name="connsiteY7" fmla="*/ 922338 h 1886352"/>
                <a:gd name="connsiteX8" fmla="*/ 1962150 w 1962150"/>
                <a:gd name="connsiteY8" fmla="*/ 922338 h 1886352"/>
                <a:gd name="connsiteX9" fmla="*/ 1962150 w 1962150"/>
                <a:gd name="connsiteY9" fmla="*/ 1317625 h 1886352"/>
                <a:gd name="connsiteX10" fmla="*/ 1962150 w 1962150"/>
                <a:gd name="connsiteY10" fmla="*/ 1317620 h 1886352"/>
                <a:gd name="connsiteX11" fmla="*/ 1698620 w 1962150"/>
                <a:gd name="connsiteY11" fmla="*/ 1581150 h 1886352"/>
                <a:gd name="connsiteX12" fmla="*/ 1267572 w 1962150"/>
                <a:gd name="connsiteY12" fmla="*/ 1581876 h 1886352"/>
                <a:gd name="connsiteX13" fmla="*/ 1046018 w 1962150"/>
                <a:gd name="connsiteY13" fmla="*/ 1886352 h 1886352"/>
                <a:gd name="connsiteX14" fmla="*/ 721879 w 1962150"/>
                <a:gd name="connsiteY14" fmla="*/ 1581150 h 1886352"/>
                <a:gd name="connsiteX15" fmla="*/ 263530 w 1962150"/>
                <a:gd name="connsiteY15" fmla="*/ 1581150 h 1886352"/>
                <a:gd name="connsiteX16" fmla="*/ 0 w 1962150"/>
                <a:gd name="connsiteY16" fmla="*/ 1317620 h 1886352"/>
                <a:gd name="connsiteX17" fmla="*/ 0 w 1962150"/>
                <a:gd name="connsiteY17" fmla="*/ 1317625 h 1886352"/>
                <a:gd name="connsiteX18" fmla="*/ 0 w 1962150"/>
                <a:gd name="connsiteY18" fmla="*/ 922338 h 1886352"/>
                <a:gd name="connsiteX19" fmla="*/ 0 w 1962150"/>
                <a:gd name="connsiteY19" fmla="*/ 922338 h 1886352"/>
                <a:gd name="connsiteX20" fmla="*/ 0 w 1962150"/>
                <a:gd name="connsiteY20" fmla="*/ 263530 h 1886352"/>
                <a:gd name="connsiteX0" fmla="*/ 0 w 1962150"/>
                <a:gd name="connsiteY0" fmla="*/ 263530 h 1886352"/>
                <a:gd name="connsiteX1" fmla="*/ 263530 w 1962150"/>
                <a:gd name="connsiteY1" fmla="*/ 0 h 1886352"/>
                <a:gd name="connsiteX2" fmla="*/ 327025 w 1962150"/>
                <a:gd name="connsiteY2" fmla="*/ 0 h 1886352"/>
                <a:gd name="connsiteX3" fmla="*/ 327025 w 1962150"/>
                <a:gd name="connsiteY3" fmla="*/ 0 h 1886352"/>
                <a:gd name="connsiteX4" fmla="*/ 817563 w 1962150"/>
                <a:gd name="connsiteY4" fmla="*/ 0 h 1886352"/>
                <a:gd name="connsiteX5" fmla="*/ 1698620 w 1962150"/>
                <a:gd name="connsiteY5" fmla="*/ 0 h 1886352"/>
                <a:gd name="connsiteX6" fmla="*/ 1962150 w 1962150"/>
                <a:gd name="connsiteY6" fmla="*/ 263530 h 1886352"/>
                <a:gd name="connsiteX7" fmla="*/ 1962150 w 1962150"/>
                <a:gd name="connsiteY7" fmla="*/ 922338 h 1886352"/>
                <a:gd name="connsiteX8" fmla="*/ 1962150 w 1962150"/>
                <a:gd name="connsiteY8" fmla="*/ 922338 h 1886352"/>
                <a:gd name="connsiteX9" fmla="*/ 1962150 w 1962150"/>
                <a:gd name="connsiteY9" fmla="*/ 1317625 h 1886352"/>
                <a:gd name="connsiteX10" fmla="*/ 1962150 w 1962150"/>
                <a:gd name="connsiteY10" fmla="*/ 1317620 h 1886352"/>
                <a:gd name="connsiteX11" fmla="*/ 1698620 w 1962150"/>
                <a:gd name="connsiteY11" fmla="*/ 1581150 h 1886352"/>
                <a:gd name="connsiteX12" fmla="*/ 1267572 w 1962150"/>
                <a:gd name="connsiteY12" fmla="*/ 1581876 h 1886352"/>
                <a:gd name="connsiteX13" fmla="*/ 990328 w 1962150"/>
                <a:gd name="connsiteY13" fmla="*/ 1886352 h 1886352"/>
                <a:gd name="connsiteX14" fmla="*/ 721879 w 1962150"/>
                <a:gd name="connsiteY14" fmla="*/ 1581150 h 1886352"/>
                <a:gd name="connsiteX15" fmla="*/ 263530 w 1962150"/>
                <a:gd name="connsiteY15" fmla="*/ 1581150 h 1886352"/>
                <a:gd name="connsiteX16" fmla="*/ 0 w 1962150"/>
                <a:gd name="connsiteY16" fmla="*/ 1317620 h 1886352"/>
                <a:gd name="connsiteX17" fmla="*/ 0 w 1962150"/>
                <a:gd name="connsiteY17" fmla="*/ 1317625 h 1886352"/>
                <a:gd name="connsiteX18" fmla="*/ 0 w 1962150"/>
                <a:gd name="connsiteY18" fmla="*/ 922338 h 1886352"/>
                <a:gd name="connsiteX19" fmla="*/ 0 w 1962150"/>
                <a:gd name="connsiteY19" fmla="*/ 922338 h 1886352"/>
                <a:gd name="connsiteX20" fmla="*/ 0 w 1962150"/>
                <a:gd name="connsiteY20" fmla="*/ 263530 h 1886352"/>
                <a:gd name="connsiteX0" fmla="*/ 0 w 1962150"/>
                <a:gd name="connsiteY0" fmla="*/ 263530 h 1891366"/>
                <a:gd name="connsiteX1" fmla="*/ 263530 w 1962150"/>
                <a:gd name="connsiteY1" fmla="*/ 0 h 1891366"/>
                <a:gd name="connsiteX2" fmla="*/ 327025 w 1962150"/>
                <a:gd name="connsiteY2" fmla="*/ 0 h 1891366"/>
                <a:gd name="connsiteX3" fmla="*/ 327025 w 1962150"/>
                <a:gd name="connsiteY3" fmla="*/ 0 h 1891366"/>
                <a:gd name="connsiteX4" fmla="*/ 817563 w 1962150"/>
                <a:gd name="connsiteY4" fmla="*/ 0 h 1891366"/>
                <a:gd name="connsiteX5" fmla="*/ 1698620 w 1962150"/>
                <a:gd name="connsiteY5" fmla="*/ 0 h 1891366"/>
                <a:gd name="connsiteX6" fmla="*/ 1962150 w 1962150"/>
                <a:gd name="connsiteY6" fmla="*/ 263530 h 1891366"/>
                <a:gd name="connsiteX7" fmla="*/ 1962150 w 1962150"/>
                <a:gd name="connsiteY7" fmla="*/ 922338 h 1891366"/>
                <a:gd name="connsiteX8" fmla="*/ 1962150 w 1962150"/>
                <a:gd name="connsiteY8" fmla="*/ 922338 h 1891366"/>
                <a:gd name="connsiteX9" fmla="*/ 1962150 w 1962150"/>
                <a:gd name="connsiteY9" fmla="*/ 1317625 h 1891366"/>
                <a:gd name="connsiteX10" fmla="*/ 1962150 w 1962150"/>
                <a:gd name="connsiteY10" fmla="*/ 1317620 h 1891366"/>
                <a:gd name="connsiteX11" fmla="*/ 1698620 w 1962150"/>
                <a:gd name="connsiteY11" fmla="*/ 1581150 h 1891366"/>
                <a:gd name="connsiteX12" fmla="*/ 1267572 w 1962150"/>
                <a:gd name="connsiteY12" fmla="*/ 1581876 h 1891366"/>
                <a:gd name="connsiteX13" fmla="*/ 979190 w 1962150"/>
                <a:gd name="connsiteY13" fmla="*/ 1891366 h 1891366"/>
                <a:gd name="connsiteX14" fmla="*/ 721879 w 1962150"/>
                <a:gd name="connsiteY14" fmla="*/ 1581150 h 1891366"/>
                <a:gd name="connsiteX15" fmla="*/ 263530 w 1962150"/>
                <a:gd name="connsiteY15" fmla="*/ 1581150 h 1891366"/>
                <a:gd name="connsiteX16" fmla="*/ 0 w 1962150"/>
                <a:gd name="connsiteY16" fmla="*/ 1317620 h 1891366"/>
                <a:gd name="connsiteX17" fmla="*/ 0 w 1962150"/>
                <a:gd name="connsiteY17" fmla="*/ 1317625 h 1891366"/>
                <a:gd name="connsiteX18" fmla="*/ 0 w 1962150"/>
                <a:gd name="connsiteY18" fmla="*/ 922338 h 1891366"/>
                <a:gd name="connsiteX19" fmla="*/ 0 w 1962150"/>
                <a:gd name="connsiteY19" fmla="*/ 922338 h 1891366"/>
                <a:gd name="connsiteX20" fmla="*/ 0 w 1962150"/>
                <a:gd name="connsiteY20" fmla="*/ 263530 h 1891366"/>
                <a:gd name="connsiteX0" fmla="*/ 0 w 1962150"/>
                <a:gd name="connsiteY0" fmla="*/ 263530 h 1891366"/>
                <a:gd name="connsiteX1" fmla="*/ 263530 w 1962150"/>
                <a:gd name="connsiteY1" fmla="*/ 0 h 1891366"/>
                <a:gd name="connsiteX2" fmla="*/ 327025 w 1962150"/>
                <a:gd name="connsiteY2" fmla="*/ 0 h 1891366"/>
                <a:gd name="connsiteX3" fmla="*/ 327025 w 1962150"/>
                <a:gd name="connsiteY3" fmla="*/ 0 h 1891366"/>
                <a:gd name="connsiteX4" fmla="*/ 817563 w 1962150"/>
                <a:gd name="connsiteY4" fmla="*/ 0 h 1891366"/>
                <a:gd name="connsiteX5" fmla="*/ 1698620 w 1962150"/>
                <a:gd name="connsiteY5" fmla="*/ 0 h 1891366"/>
                <a:gd name="connsiteX6" fmla="*/ 1962150 w 1962150"/>
                <a:gd name="connsiteY6" fmla="*/ 263530 h 1891366"/>
                <a:gd name="connsiteX7" fmla="*/ 1962150 w 1962150"/>
                <a:gd name="connsiteY7" fmla="*/ 922338 h 1891366"/>
                <a:gd name="connsiteX8" fmla="*/ 1962150 w 1962150"/>
                <a:gd name="connsiteY8" fmla="*/ 922338 h 1891366"/>
                <a:gd name="connsiteX9" fmla="*/ 1962150 w 1962150"/>
                <a:gd name="connsiteY9" fmla="*/ 1317625 h 1891366"/>
                <a:gd name="connsiteX10" fmla="*/ 1962150 w 1962150"/>
                <a:gd name="connsiteY10" fmla="*/ 1317620 h 1891366"/>
                <a:gd name="connsiteX11" fmla="*/ 1698620 w 1962150"/>
                <a:gd name="connsiteY11" fmla="*/ 1581150 h 1891366"/>
                <a:gd name="connsiteX12" fmla="*/ 1161761 w 1962150"/>
                <a:gd name="connsiteY12" fmla="*/ 1576862 h 1891366"/>
                <a:gd name="connsiteX13" fmla="*/ 979190 w 1962150"/>
                <a:gd name="connsiteY13" fmla="*/ 1891366 h 1891366"/>
                <a:gd name="connsiteX14" fmla="*/ 721879 w 1962150"/>
                <a:gd name="connsiteY14" fmla="*/ 1581150 h 1891366"/>
                <a:gd name="connsiteX15" fmla="*/ 263530 w 1962150"/>
                <a:gd name="connsiteY15" fmla="*/ 1581150 h 1891366"/>
                <a:gd name="connsiteX16" fmla="*/ 0 w 1962150"/>
                <a:gd name="connsiteY16" fmla="*/ 1317620 h 1891366"/>
                <a:gd name="connsiteX17" fmla="*/ 0 w 1962150"/>
                <a:gd name="connsiteY17" fmla="*/ 1317625 h 1891366"/>
                <a:gd name="connsiteX18" fmla="*/ 0 w 1962150"/>
                <a:gd name="connsiteY18" fmla="*/ 922338 h 1891366"/>
                <a:gd name="connsiteX19" fmla="*/ 0 w 1962150"/>
                <a:gd name="connsiteY19" fmla="*/ 922338 h 1891366"/>
                <a:gd name="connsiteX20" fmla="*/ 0 w 1962150"/>
                <a:gd name="connsiteY20" fmla="*/ 263530 h 1891366"/>
                <a:gd name="connsiteX0" fmla="*/ 0 w 1962150"/>
                <a:gd name="connsiteY0" fmla="*/ 263530 h 1891366"/>
                <a:gd name="connsiteX1" fmla="*/ 263530 w 1962150"/>
                <a:gd name="connsiteY1" fmla="*/ 0 h 1891366"/>
                <a:gd name="connsiteX2" fmla="*/ 327025 w 1962150"/>
                <a:gd name="connsiteY2" fmla="*/ 0 h 1891366"/>
                <a:gd name="connsiteX3" fmla="*/ 327025 w 1962150"/>
                <a:gd name="connsiteY3" fmla="*/ 0 h 1891366"/>
                <a:gd name="connsiteX4" fmla="*/ 817563 w 1962150"/>
                <a:gd name="connsiteY4" fmla="*/ 0 h 1891366"/>
                <a:gd name="connsiteX5" fmla="*/ 1698620 w 1962150"/>
                <a:gd name="connsiteY5" fmla="*/ 0 h 1891366"/>
                <a:gd name="connsiteX6" fmla="*/ 1962150 w 1962150"/>
                <a:gd name="connsiteY6" fmla="*/ 263530 h 1891366"/>
                <a:gd name="connsiteX7" fmla="*/ 1962150 w 1962150"/>
                <a:gd name="connsiteY7" fmla="*/ 922338 h 1891366"/>
                <a:gd name="connsiteX8" fmla="*/ 1962150 w 1962150"/>
                <a:gd name="connsiteY8" fmla="*/ 922338 h 1891366"/>
                <a:gd name="connsiteX9" fmla="*/ 1962150 w 1962150"/>
                <a:gd name="connsiteY9" fmla="*/ 1317625 h 1891366"/>
                <a:gd name="connsiteX10" fmla="*/ 1962150 w 1962150"/>
                <a:gd name="connsiteY10" fmla="*/ 1317620 h 1891366"/>
                <a:gd name="connsiteX11" fmla="*/ 1698620 w 1962150"/>
                <a:gd name="connsiteY11" fmla="*/ 1581150 h 1891366"/>
                <a:gd name="connsiteX12" fmla="*/ 1161761 w 1962150"/>
                <a:gd name="connsiteY12" fmla="*/ 1576862 h 1891366"/>
                <a:gd name="connsiteX13" fmla="*/ 979190 w 1962150"/>
                <a:gd name="connsiteY13" fmla="*/ 1891366 h 1891366"/>
                <a:gd name="connsiteX14" fmla="*/ 822121 w 1962150"/>
                <a:gd name="connsiteY14" fmla="*/ 1576137 h 1891366"/>
                <a:gd name="connsiteX15" fmla="*/ 263530 w 1962150"/>
                <a:gd name="connsiteY15" fmla="*/ 1581150 h 1891366"/>
                <a:gd name="connsiteX16" fmla="*/ 0 w 1962150"/>
                <a:gd name="connsiteY16" fmla="*/ 1317620 h 1891366"/>
                <a:gd name="connsiteX17" fmla="*/ 0 w 1962150"/>
                <a:gd name="connsiteY17" fmla="*/ 1317625 h 1891366"/>
                <a:gd name="connsiteX18" fmla="*/ 0 w 1962150"/>
                <a:gd name="connsiteY18" fmla="*/ 922338 h 1891366"/>
                <a:gd name="connsiteX19" fmla="*/ 0 w 1962150"/>
                <a:gd name="connsiteY19" fmla="*/ 922338 h 1891366"/>
                <a:gd name="connsiteX20" fmla="*/ 0 w 1962150"/>
                <a:gd name="connsiteY20" fmla="*/ 263530 h 1891366"/>
                <a:gd name="connsiteX0" fmla="*/ 0 w 1962150"/>
                <a:gd name="connsiteY0" fmla="*/ 263530 h 1891366"/>
                <a:gd name="connsiteX1" fmla="*/ 263530 w 1962150"/>
                <a:gd name="connsiteY1" fmla="*/ 0 h 1891366"/>
                <a:gd name="connsiteX2" fmla="*/ 327025 w 1962150"/>
                <a:gd name="connsiteY2" fmla="*/ 0 h 1891366"/>
                <a:gd name="connsiteX3" fmla="*/ 327025 w 1962150"/>
                <a:gd name="connsiteY3" fmla="*/ 0 h 1891366"/>
                <a:gd name="connsiteX4" fmla="*/ 817563 w 1962150"/>
                <a:gd name="connsiteY4" fmla="*/ 0 h 1891366"/>
                <a:gd name="connsiteX5" fmla="*/ 1698620 w 1962150"/>
                <a:gd name="connsiteY5" fmla="*/ 0 h 1891366"/>
                <a:gd name="connsiteX6" fmla="*/ 1962150 w 1962150"/>
                <a:gd name="connsiteY6" fmla="*/ 263530 h 1891366"/>
                <a:gd name="connsiteX7" fmla="*/ 1962150 w 1962150"/>
                <a:gd name="connsiteY7" fmla="*/ 922338 h 1891366"/>
                <a:gd name="connsiteX8" fmla="*/ 1962150 w 1962150"/>
                <a:gd name="connsiteY8" fmla="*/ 922338 h 1891366"/>
                <a:gd name="connsiteX9" fmla="*/ 1962150 w 1962150"/>
                <a:gd name="connsiteY9" fmla="*/ 1317625 h 1891366"/>
                <a:gd name="connsiteX10" fmla="*/ 1962150 w 1962150"/>
                <a:gd name="connsiteY10" fmla="*/ 1317620 h 1891366"/>
                <a:gd name="connsiteX11" fmla="*/ 1698620 w 1962150"/>
                <a:gd name="connsiteY11" fmla="*/ 1581150 h 1891366"/>
                <a:gd name="connsiteX12" fmla="*/ 1161761 w 1962150"/>
                <a:gd name="connsiteY12" fmla="*/ 1576862 h 1891366"/>
                <a:gd name="connsiteX13" fmla="*/ 979190 w 1962150"/>
                <a:gd name="connsiteY13" fmla="*/ 1891366 h 1891366"/>
                <a:gd name="connsiteX14" fmla="*/ 822121 w 1962150"/>
                <a:gd name="connsiteY14" fmla="*/ 1581151 h 1891366"/>
                <a:gd name="connsiteX15" fmla="*/ 263530 w 1962150"/>
                <a:gd name="connsiteY15" fmla="*/ 1581150 h 1891366"/>
                <a:gd name="connsiteX16" fmla="*/ 0 w 1962150"/>
                <a:gd name="connsiteY16" fmla="*/ 1317620 h 1891366"/>
                <a:gd name="connsiteX17" fmla="*/ 0 w 1962150"/>
                <a:gd name="connsiteY17" fmla="*/ 1317625 h 1891366"/>
                <a:gd name="connsiteX18" fmla="*/ 0 w 1962150"/>
                <a:gd name="connsiteY18" fmla="*/ 922338 h 1891366"/>
                <a:gd name="connsiteX19" fmla="*/ 0 w 1962150"/>
                <a:gd name="connsiteY19" fmla="*/ 922338 h 1891366"/>
                <a:gd name="connsiteX20" fmla="*/ 0 w 1962150"/>
                <a:gd name="connsiteY20" fmla="*/ 263530 h 1891366"/>
                <a:gd name="connsiteX0" fmla="*/ 0 w 1962150"/>
                <a:gd name="connsiteY0" fmla="*/ 263530 h 2020630"/>
                <a:gd name="connsiteX1" fmla="*/ 263530 w 1962150"/>
                <a:gd name="connsiteY1" fmla="*/ 0 h 2020630"/>
                <a:gd name="connsiteX2" fmla="*/ 327025 w 1962150"/>
                <a:gd name="connsiteY2" fmla="*/ 0 h 2020630"/>
                <a:gd name="connsiteX3" fmla="*/ 327025 w 1962150"/>
                <a:gd name="connsiteY3" fmla="*/ 0 h 2020630"/>
                <a:gd name="connsiteX4" fmla="*/ 817563 w 1962150"/>
                <a:gd name="connsiteY4" fmla="*/ 0 h 2020630"/>
                <a:gd name="connsiteX5" fmla="*/ 1698620 w 1962150"/>
                <a:gd name="connsiteY5" fmla="*/ 0 h 2020630"/>
                <a:gd name="connsiteX6" fmla="*/ 1962150 w 1962150"/>
                <a:gd name="connsiteY6" fmla="*/ 263530 h 2020630"/>
                <a:gd name="connsiteX7" fmla="*/ 1962150 w 1962150"/>
                <a:gd name="connsiteY7" fmla="*/ 922338 h 2020630"/>
                <a:gd name="connsiteX8" fmla="*/ 1962150 w 1962150"/>
                <a:gd name="connsiteY8" fmla="*/ 922338 h 2020630"/>
                <a:gd name="connsiteX9" fmla="*/ 1962150 w 1962150"/>
                <a:gd name="connsiteY9" fmla="*/ 1317625 h 2020630"/>
                <a:gd name="connsiteX10" fmla="*/ 1962150 w 1962150"/>
                <a:gd name="connsiteY10" fmla="*/ 1317620 h 2020630"/>
                <a:gd name="connsiteX11" fmla="*/ 1698620 w 1962150"/>
                <a:gd name="connsiteY11" fmla="*/ 1581150 h 2020630"/>
                <a:gd name="connsiteX12" fmla="*/ 1161761 w 1962150"/>
                <a:gd name="connsiteY12" fmla="*/ 1576862 h 2020630"/>
                <a:gd name="connsiteX13" fmla="*/ 979190 w 1962150"/>
                <a:gd name="connsiteY13" fmla="*/ 2020630 h 2020630"/>
                <a:gd name="connsiteX14" fmla="*/ 822121 w 1962150"/>
                <a:gd name="connsiteY14" fmla="*/ 1581151 h 2020630"/>
                <a:gd name="connsiteX15" fmla="*/ 263530 w 1962150"/>
                <a:gd name="connsiteY15" fmla="*/ 1581150 h 2020630"/>
                <a:gd name="connsiteX16" fmla="*/ 0 w 1962150"/>
                <a:gd name="connsiteY16" fmla="*/ 1317620 h 2020630"/>
                <a:gd name="connsiteX17" fmla="*/ 0 w 1962150"/>
                <a:gd name="connsiteY17" fmla="*/ 1317625 h 2020630"/>
                <a:gd name="connsiteX18" fmla="*/ 0 w 1962150"/>
                <a:gd name="connsiteY18" fmla="*/ 922338 h 2020630"/>
                <a:gd name="connsiteX19" fmla="*/ 0 w 1962150"/>
                <a:gd name="connsiteY19" fmla="*/ 922338 h 2020630"/>
                <a:gd name="connsiteX20" fmla="*/ 0 w 1962150"/>
                <a:gd name="connsiteY20" fmla="*/ 263530 h 2020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962150" h="2020630">
                  <a:moveTo>
                    <a:pt x="0" y="263530"/>
                  </a:moveTo>
                  <a:cubicBezTo>
                    <a:pt x="0" y="117986"/>
                    <a:pt x="117986" y="0"/>
                    <a:pt x="263530" y="0"/>
                  </a:cubicBezTo>
                  <a:lnTo>
                    <a:pt x="327025" y="0"/>
                  </a:lnTo>
                  <a:lnTo>
                    <a:pt x="327025" y="0"/>
                  </a:lnTo>
                  <a:lnTo>
                    <a:pt x="817563" y="0"/>
                  </a:lnTo>
                  <a:lnTo>
                    <a:pt x="1698620" y="0"/>
                  </a:lnTo>
                  <a:cubicBezTo>
                    <a:pt x="1844164" y="0"/>
                    <a:pt x="1962150" y="117986"/>
                    <a:pt x="1962150" y="263530"/>
                  </a:cubicBezTo>
                  <a:lnTo>
                    <a:pt x="1962150" y="922338"/>
                  </a:lnTo>
                  <a:lnTo>
                    <a:pt x="1962150" y="922338"/>
                  </a:lnTo>
                  <a:lnTo>
                    <a:pt x="1962150" y="1317625"/>
                  </a:lnTo>
                  <a:lnTo>
                    <a:pt x="1962150" y="1317620"/>
                  </a:lnTo>
                  <a:cubicBezTo>
                    <a:pt x="1962150" y="1463164"/>
                    <a:pt x="1844164" y="1581150"/>
                    <a:pt x="1698620" y="1581150"/>
                  </a:cubicBezTo>
                  <a:lnTo>
                    <a:pt x="1161761" y="1576862"/>
                  </a:lnTo>
                  <a:lnTo>
                    <a:pt x="979190" y="2020630"/>
                  </a:lnTo>
                  <a:lnTo>
                    <a:pt x="822121" y="1581151"/>
                  </a:lnTo>
                  <a:lnTo>
                    <a:pt x="263530" y="1581150"/>
                  </a:lnTo>
                  <a:cubicBezTo>
                    <a:pt x="117986" y="1581150"/>
                    <a:pt x="0" y="1463164"/>
                    <a:pt x="0" y="1317620"/>
                  </a:cubicBezTo>
                  <a:lnTo>
                    <a:pt x="0" y="1317625"/>
                  </a:lnTo>
                  <a:lnTo>
                    <a:pt x="0" y="922338"/>
                  </a:lnTo>
                  <a:lnTo>
                    <a:pt x="0" y="922338"/>
                  </a:lnTo>
                  <a:lnTo>
                    <a:pt x="0" y="263530"/>
                  </a:lnTo>
                  <a:close/>
                </a:path>
              </a:pathLst>
            </a:custGeom>
            <a:solidFill>
              <a:schemeClr val="bg2">
                <a:lumMod val="50000"/>
              </a:schemeClr>
            </a:solidFill>
            <a:ln>
              <a:noFill/>
            </a:ln>
            <a:effectLst>
              <a:reflection blurRad="114300" stA="29000" endPos="43000" dist="127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ounded Rectangle 29"/>
            <p:cNvSpPr/>
            <p:nvPr/>
          </p:nvSpPr>
          <p:spPr>
            <a:xfrm>
              <a:off x="904010" y="2306783"/>
              <a:ext cx="1995054" cy="1705698"/>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b="1" dirty="0">
                  <a:solidFill>
                    <a:schemeClr val="tx1">
                      <a:lumMod val="75000"/>
                      <a:lumOff val="25000"/>
                    </a:schemeClr>
                  </a:solidFill>
                </a:rPr>
                <a:t>5. Revision of Values</a:t>
              </a:r>
            </a:p>
            <a:p>
              <a:r>
                <a:rPr lang="en-US" i="1" dirty="0">
                  <a:solidFill>
                    <a:schemeClr val="tx1">
                      <a:lumMod val="75000"/>
                      <a:lumOff val="25000"/>
                    </a:schemeClr>
                  </a:solidFill>
                </a:rPr>
                <a:t>(values are skewed; friends and family dismissed, hobbies become irrelevant; work is only focus) </a:t>
              </a:r>
            </a:p>
          </p:txBody>
        </p:sp>
      </p:grpSp>
      <p:sp>
        <p:nvSpPr>
          <p:cNvPr id="31" name="Rectangle 30"/>
          <p:cNvSpPr/>
          <p:nvPr/>
        </p:nvSpPr>
        <p:spPr>
          <a:xfrm>
            <a:off x="0" y="0"/>
            <a:ext cx="12192000" cy="1423555"/>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488374" y="166950"/>
            <a:ext cx="5891645" cy="1077218"/>
          </a:xfrm>
          <a:prstGeom prst="rect">
            <a:avLst/>
          </a:prstGeom>
          <a:noFill/>
        </p:spPr>
        <p:txBody>
          <a:bodyPr wrap="square" rtlCol="0">
            <a:spAutoFit/>
          </a:bodyPr>
          <a:lstStyle/>
          <a:p>
            <a:r>
              <a:rPr lang="en-US" sz="3200" b="1" dirty="0">
                <a:solidFill>
                  <a:srgbClr val="FFC000"/>
                </a:solidFill>
                <a:latin typeface="Gill Sans Ultra Bold" panose="020B0A02020104020203" pitchFamily="34" charset="0"/>
              </a:rPr>
              <a:t>Phases of Burnout</a:t>
            </a:r>
            <a:endParaRPr lang="en-US" sz="2400" dirty="0"/>
          </a:p>
          <a:p>
            <a:r>
              <a:rPr lang="en-US" sz="3200" b="1" dirty="0">
                <a:solidFill>
                  <a:schemeClr val="bg1">
                    <a:lumMod val="85000"/>
                  </a:schemeClr>
                </a:solidFill>
                <a:latin typeface="+mj-lt"/>
              </a:rPr>
              <a:t>12 Stage Model</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39814" y="2946916"/>
            <a:ext cx="9925050" cy="9925050"/>
          </a:xfrm>
          <a:prstGeom prst="rect">
            <a:avLst/>
          </a:prstGeom>
        </p:spPr>
      </p:pic>
    </p:spTree>
    <p:extLst>
      <p:ext uri="{BB962C8B-B14F-4D97-AF65-F5344CB8AC3E}">
        <p14:creationId xmlns:p14="http://schemas.microsoft.com/office/powerpoint/2010/main" val="10254267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0" presetClass="path" presetSubtype="0" fill="hold" nodeType="withEffect">
                                  <p:stCondLst>
                                    <p:cond delay="0"/>
                                  </p:stCondLst>
                                  <p:childTnLst>
                                    <p:animMotion origin="layout" path="M 0.29687 -0.18148 C 0.30273 -0.17407 1.29752 -0.57546 1.32344 -0.56805 " pathEditMode="relative" rAng="0" ptsTypes="AA">
                                      <p:cBhvr>
                                        <p:cTn id="9" dur="5000" fill="hold"/>
                                        <p:tgtEl>
                                          <p:spTgt spid="4"/>
                                        </p:tgtEl>
                                        <p:attrNameLst>
                                          <p:attrName>ppt_x</p:attrName>
                                          <p:attrName>ppt_y</p:attrName>
                                        </p:attrNameLst>
                                      </p:cBhvr>
                                      <p:rCtr x="51328" y="-19329"/>
                                    </p:animMotion>
                                  </p:childTnLst>
                                </p:cTn>
                              </p:par>
                              <p:par>
                                <p:cTn id="10" presetID="22" presetClass="exit" presetSubtype="8" fill="hold" grpId="0" nodeType="withEffect">
                                  <p:stCondLst>
                                    <p:cond delay="0"/>
                                  </p:stCondLst>
                                  <p:childTnLst>
                                    <p:animEffect transition="out" filter="wipe(left)">
                                      <p:cBhvr>
                                        <p:cTn id="11" dur="5000"/>
                                        <p:tgtEl>
                                          <p:spTgt spid="6"/>
                                        </p:tgtEl>
                                      </p:cBhvr>
                                    </p:animEffect>
                                    <p:set>
                                      <p:cBhvr>
                                        <p:cTn id="12" dur="1" fill="hold">
                                          <p:stCondLst>
                                            <p:cond delay="4999"/>
                                          </p:stCondLst>
                                        </p:cTn>
                                        <p:tgtEl>
                                          <p:spTgt spid="6"/>
                                        </p:tgtEl>
                                        <p:attrNameLst>
                                          <p:attrName>style.visibility</p:attrName>
                                        </p:attrNameLst>
                                      </p:cBhvr>
                                      <p:to>
                                        <p:strVal val="hidden"/>
                                      </p:to>
                                    </p:set>
                                  </p:childTnLst>
                                </p:cTn>
                              </p:par>
                              <p:par>
                                <p:cTn id="13" presetID="6" presetClass="emph" presetSubtype="0" fill="hold" nodeType="withEffect">
                                  <p:stCondLst>
                                    <p:cond delay="0"/>
                                  </p:stCondLst>
                                  <p:childTnLst>
                                    <p:animScale>
                                      <p:cBhvr>
                                        <p:cTn id="14" dur="5000" fill="hold"/>
                                        <p:tgtEl>
                                          <p:spTgt spid="4"/>
                                        </p:tgtEl>
                                      </p:cBhvr>
                                      <p:by x="25000" y="25000"/>
                                    </p:animScale>
                                  </p:childTnLst>
                                </p:cTn>
                              </p:par>
                              <p:par>
                                <p:cTn id="15" presetID="10" presetClass="exit" presetSubtype="0" fill="hold" nodeType="withEffect">
                                  <p:stCondLst>
                                    <p:cond delay="4800"/>
                                  </p:stCondLst>
                                  <p:childTnLst>
                                    <p:animEffect transition="out" filter="fade">
                                      <p:cBhvr>
                                        <p:cTn id="16" dur="500"/>
                                        <p:tgtEl>
                                          <p:spTgt spid="4"/>
                                        </p:tgtEl>
                                      </p:cBhvr>
                                    </p:animEffect>
                                    <p:set>
                                      <p:cBhvr>
                                        <p:cTn id="17" dur="1" fill="hold">
                                          <p:stCondLst>
                                            <p:cond delay="499"/>
                                          </p:stCondLst>
                                        </p:cTn>
                                        <p:tgtEl>
                                          <p:spTgt spid="4"/>
                                        </p:tgtEl>
                                        <p:attrNameLst>
                                          <p:attrName>style.visibility</p:attrName>
                                        </p:attrNameLst>
                                      </p:cBhvr>
                                      <p:to>
                                        <p:strVal val="hidden"/>
                                      </p:to>
                                    </p:set>
                                  </p:childTnLst>
                                </p:cTn>
                              </p:par>
                              <p:par>
                                <p:cTn id="18" presetID="10" presetClass="entr" presetSubtype="0" fill="hold" nodeType="with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fade">
                                      <p:cBhvr>
                                        <p:cTn id="20" dur="500"/>
                                        <p:tgtEl>
                                          <p:spTgt spid="28"/>
                                        </p:tgtEl>
                                      </p:cBhvr>
                                    </p:animEffect>
                                  </p:childTnLst>
                                </p:cTn>
                              </p:par>
                              <p:par>
                                <p:cTn id="21" presetID="10" presetClass="entr" presetSubtype="0" fill="hold" nodeType="withEffect">
                                  <p:stCondLst>
                                    <p:cond delay="1500"/>
                                  </p:stCondLst>
                                  <p:childTnLst>
                                    <p:set>
                                      <p:cBhvr>
                                        <p:cTn id="22" dur="1" fill="hold">
                                          <p:stCondLst>
                                            <p:cond delay="0"/>
                                          </p:stCondLst>
                                        </p:cTn>
                                        <p:tgtEl>
                                          <p:spTgt spid="25"/>
                                        </p:tgtEl>
                                        <p:attrNameLst>
                                          <p:attrName>style.visibility</p:attrName>
                                        </p:attrNameLst>
                                      </p:cBhvr>
                                      <p:to>
                                        <p:strVal val="visible"/>
                                      </p:to>
                                    </p:set>
                                    <p:animEffect transition="in" filter="fade">
                                      <p:cBhvr>
                                        <p:cTn id="23" dur="500"/>
                                        <p:tgtEl>
                                          <p:spTgt spid="25"/>
                                        </p:tgtEl>
                                      </p:cBhvr>
                                    </p:animEffect>
                                  </p:childTnLst>
                                </p:cTn>
                              </p:par>
                              <p:par>
                                <p:cTn id="24" presetID="10" presetClass="entr" presetSubtype="0" fill="hold" nodeType="withEffect">
                                  <p:stCondLst>
                                    <p:cond delay="3000"/>
                                  </p:stCondLst>
                                  <p:childTnLst>
                                    <p:set>
                                      <p:cBhvr>
                                        <p:cTn id="25" dur="1" fill="hold">
                                          <p:stCondLst>
                                            <p:cond delay="0"/>
                                          </p:stCondLst>
                                        </p:cTn>
                                        <p:tgtEl>
                                          <p:spTgt spid="22"/>
                                        </p:tgtEl>
                                        <p:attrNameLst>
                                          <p:attrName>style.visibility</p:attrName>
                                        </p:attrNameLst>
                                      </p:cBhvr>
                                      <p:to>
                                        <p:strVal val="visible"/>
                                      </p:to>
                                    </p:set>
                                    <p:animEffect transition="in" filter="fade">
                                      <p:cBhvr>
                                        <p:cTn id="26" dur="500"/>
                                        <p:tgtEl>
                                          <p:spTgt spid="22"/>
                                        </p:tgtEl>
                                      </p:cBhvr>
                                    </p:animEffect>
                                  </p:childTnLst>
                                </p:cTn>
                              </p:par>
                              <p:par>
                                <p:cTn id="27" presetID="10" presetClass="entr" presetSubtype="0" fill="hold" nodeType="withEffect">
                                  <p:stCondLst>
                                    <p:cond delay="450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0">
              <a:schemeClr val="bg2">
                <a:lumMod val="75000"/>
              </a:schemeClr>
            </a:gs>
            <a:gs pos="67000">
              <a:schemeClr val="bg2">
                <a:lumMod val="75000"/>
              </a:schemeClr>
            </a:gs>
            <a:gs pos="75000">
              <a:schemeClr val="bg2"/>
            </a:gs>
            <a:gs pos="100000">
              <a:schemeClr val="bg2">
                <a:lumMod val="75000"/>
              </a:schemeClr>
            </a:gs>
          </a:gsLst>
          <a:lin ang="5400000" scaled="1"/>
        </a:gradFill>
        <a:effectLst/>
      </p:bgPr>
    </p:bg>
    <p:spTree>
      <p:nvGrpSpPr>
        <p:cNvPr id="1" name=""/>
        <p:cNvGrpSpPr/>
        <p:nvPr/>
      </p:nvGrpSpPr>
      <p:grpSpPr>
        <a:xfrm>
          <a:off x="0" y="0"/>
          <a:ext cx="0" cy="0"/>
          <a:chOff x="0" y="0"/>
          <a:chExt cx="0" cy="0"/>
        </a:xfrm>
      </p:grpSpPr>
      <p:sp>
        <p:nvSpPr>
          <p:cNvPr id="6" name="Rectangle 5"/>
          <p:cNvSpPr/>
          <p:nvPr/>
        </p:nvSpPr>
        <p:spPr>
          <a:xfrm flipH="1">
            <a:off x="-19050" y="3886200"/>
            <a:ext cx="12249150" cy="3486150"/>
          </a:xfrm>
          <a:custGeom>
            <a:avLst/>
            <a:gdLst>
              <a:gd name="connsiteX0" fmla="*/ 0 w 12192000"/>
              <a:gd name="connsiteY0" fmla="*/ 0 h 514350"/>
              <a:gd name="connsiteX1" fmla="*/ 12192000 w 12192000"/>
              <a:gd name="connsiteY1" fmla="*/ 0 h 514350"/>
              <a:gd name="connsiteX2" fmla="*/ 12192000 w 12192000"/>
              <a:gd name="connsiteY2" fmla="*/ 514350 h 514350"/>
              <a:gd name="connsiteX3" fmla="*/ 0 w 12192000"/>
              <a:gd name="connsiteY3" fmla="*/ 514350 h 514350"/>
              <a:gd name="connsiteX4" fmla="*/ 0 w 12192000"/>
              <a:gd name="connsiteY4" fmla="*/ 0 h 514350"/>
              <a:gd name="connsiteX0" fmla="*/ 0 w 12211050"/>
              <a:gd name="connsiteY0" fmla="*/ 0 h 1238250"/>
              <a:gd name="connsiteX1" fmla="*/ 12211050 w 12211050"/>
              <a:gd name="connsiteY1" fmla="*/ 723900 h 1238250"/>
              <a:gd name="connsiteX2" fmla="*/ 12211050 w 12211050"/>
              <a:gd name="connsiteY2" fmla="*/ 1238250 h 1238250"/>
              <a:gd name="connsiteX3" fmla="*/ 19050 w 12211050"/>
              <a:gd name="connsiteY3" fmla="*/ 1238250 h 1238250"/>
              <a:gd name="connsiteX4" fmla="*/ 0 w 12211050"/>
              <a:gd name="connsiteY4" fmla="*/ 0 h 1238250"/>
              <a:gd name="connsiteX0" fmla="*/ 0 w 12211050"/>
              <a:gd name="connsiteY0" fmla="*/ 0 h 1238250"/>
              <a:gd name="connsiteX1" fmla="*/ 12211050 w 12211050"/>
              <a:gd name="connsiteY1" fmla="*/ 723900 h 1238250"/>
              <a:gd name="connsiteX2" fmla="*/ 12211050 w 12211050"/>
              <a:gd name="connsiteY2" fmla="*/ 1238250 h 1238250"/>
              <a:gd name="connsiteX3" fmla="*/ 0 w 12211050"/>
              <a:gd name="connsiteY3" fmla="*/ 152400 h 1238250"/>
              <a:gd name="connsiteX4" fmla="*/ 0 w 12211050"/>
              <a:gd name="connsiteY4" fmla="*/ 0 h 1238250"/>
              <a:gd name="connsiteX0" fmla="*/ 0 w 12211050"/>
              <a:gd name="connsiteY0" fmla="*/ 0 h 2209800"/>
              <a:gd name="connsiteX1" fmla="*/ 12211050 w 12211050"/>
              <a:gd name="connsiteY1" fmla="*/ 723900 h 2209800"/>
              <a:gd name="connsiteX2" fmla="*/ 12192000 w 12211050"/>
              <a:gd name="connsiteY2" fmla="*/ 2209800 h 2209800"/>
              <a:gd name="connsiteX3" fmla="*/ 0 w 12211050"/>
              <a:gd name="connsiteY3" fmla="*/ 152400 h 2209800"/>
              <a:gd name="connsiteX4" fmla="*/ 0 w 12211050"/>
              <a:gd name="connsiteY4" fmla="*/ 0 h 2209800"/>
              <a:gd name="connsiteX0" fmla="*/ 0 w 12249150"/>
              <a:gd name="connsiteY0" fmla="*/ 0 h 2209800"/>
              <a:gd name="connsiteX1" fmla="*/ 12249150 w 12249150"/>
              <a:gd name="connsiteY1" fmla="*/ 1333500 h 2209800"/>
              <a:gd name="connsiteX2" fmla="*/ 12192000 w 12249150"/>
              <a:gd name="connsiteY2" fmla="*/ 2209800 h 2209800"/>
              <a:gd name="connsiteX3" fmla="*/ 0 w 12249150"/>
              <a:gd name="connsiteY3" fmla="*/ 152400 h 2209800"/>
              <a:gd name="connsiteX4" fmla="*/ 0 w 12249150"/>
              <a:gd name="connsiteY4" fmla="*/ 0 h 2209800"/>
              <a:gd name="connsiteX0" fmla="*/ 0 w 12249150"/>
              <a:gd name="connsiteY0" fmla="*/ 0 h 2895600"/>
              <a:gd name="connsiteX1" fmla="*/ 12249150 w 12249150"/>
              <a:gd name="connsiteY1" fmla="*/ 2019300 h 2895600"/>
              <a:gd name="connsiteX2" fmla="*/ 12192000 w 12249150"/>
              <a:gd name="connsiteY2" fmla="*/ 2895600 h 2895600"/>
              <a:gd name="connsiteX3" fmla="*/ 0 w 12249150"/>
              <a:gd name="connsiteY3" fmla="*/ 838200 h 2895600"/>
              <a:gd name="connsiteX4" fmla="*/ 0 w 12249150"/>
              <a:gd name="connsiteY4" fmla="*/ 0 h 2895600"/>
              <a:gd name="connsiteX0" fmla="*/ 0 w 12249150"/>
              <a:gd name="connsiteY0" fmla="*/ 0 h 2895600"/>
              <a:gd name="connsiteX1" fmla="*/ 12249150 w 12249150"/>
              <a:gd name="connsiteY1" fmla="*/ 2019300 h 2895600"/>
              <a:gd name="connsiteX2" fmla="*/ 12192000 w 12249150"/>
              <a:gd name="connsiteY2" fmla="*/ 2895600 h 2895600"/>
              <a:gd name="connsiteX3" fmla="*/ 19050 w 12249150"/>
              <a:gd name="connsiteY3" fmla="*/ 209550 h 2895600"/>
              <a:gd name="connsiteX4" fmla="*/ 0 w 12249150"/>
              <a:gd name="connsiteY4" fmla="*/ 0 h 2895600"/>
              <a:gd name="connsiteX0" fmla="*/ 0 w 12249150"/>
              <a:gd name="connsiteY0" fmla="*/ 0 h 3486150"/>
              <a:gd name="connsiteX1" fmla="*/ 12249150 w 12249150"/>
              <a:gd name="connsiteY1" fmla="*/ 2019300 h 3486150"/>
              <a:gd name="connsiteX2" fmla="*/ 12230100 w 12249150"/>
              <a:gd name="connsiteY2" fmla="*/ 3486150 h 3486150"/>
              <a:gd name="connsiteX3" fmla="*/ 19050 w 12249150"/>
              <a:gd name="connsiteY3" fmla="*/ 209550 h 3486150"/>
              <a:gd name="connsiteX4" fmla="*/ 0 w 12249150"/>
              <a:gd name="connsiteY4" fmla="*/ 0 h 3486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49150" h="3486150">
                <a:moveTo>
                  <a:pt x="0" y="0"/>
                </a:moveTo>
                <a:lnTo>
                  <a:pt x="12249150" y="2019300"/>
                </a:lnTo>
                <a:lnTo>
                  <a:pt x="12230100" y="3486150"/>
                </a:lnTo>
                <a:lnTo>
                  <a:pt x="19050" y="209550"/>
                </a:lnTo>
                <a:lnTo>
                  <a:pt x="0" y="0"/>
                </a:ln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10166838" y="1996427"/>
            <a:ext cx="1727806" cy="1980266"/>
            <a:chOff x="827810" y="2213954"/>
            <a:chExt cx="2154382" cy="2469171"/>
          </a:xfrm>
        </p:grpSpPr>
        <p:sp>
          <p:nvSpPr>
            <p:cNvPr id="10" name="Rounded Rectangular Callout 9"/>
            <p:cNvSpPr/>
            <p:nvPr/>
          </p:nvSpPr>
          <p:spPr>
            <a:xfrm>
              <a:off x="827810" y="2213954"/>
              <a:ext cx="2154382" cy="2469171"/>
            </a:xfrm>
            <a:custGeom>
              <a:avLst/>
              <a:gdLst>
                <a:gd name="connsiteX0" fmla="*/ 0 w 1962150"/>
                <a:gd name="connsiteY0" fmla="*/ 263530 h 1581150"/>
                <a:gd name="connsiteX1" fmla="*/ 263530 w 1962150"/>
                <a:gd name="connsiteY1" fmla="*/ 0 h 1581150"/>
                <a:gd name="connsiteX2" fmla="*/ 327025 w 1962150"/>
                <a:gd name="connsiteY2" fmla="*/ 0 h 1581150"/>
                <a:gd name="connsiteX3" fmla="*/ 327025 w 1962150"/>
                <a:gd name="connsiteY3" fmla="*/ 0 h 1581150"/>
                <a:gd name="connsiteX4" fmla="*/ 817563 w 1962150"/>
                <a:gd name="connsiteY4" fmla="*/ 0 h 1581150"/>
                <a:gd name="connsiteX5" fmla="*/ 1698620 w 1962150"/>
                <a:gd name="connsiteY5" fmla="*/ 0 h 1581150"/>
                <a:gd name="connsiteX6" fmla="*/ 1962150 w 1962150"/>
                <a:gd name="connsiteY6" fmla="*/ 263530 h 1581150"/>
                <a:gd name="connsiteX7" fmla="*/ 1962150 w 1962150"/>
                <a:gd name="connsiteY7" fmla="*/ 922338 h 1581150"/>
                <a:gd name="connsiteX8" fmla="*/ 1962150 w 1962150"/>
                <a:gd name="connsiteY8" fmla="*/ 922338 h 1581150"/>
                <a:gd name="connsiteX9" fmla="*/ 1962150 w 1962150"/>
                <a:gd name="connsiteY9" fmla="*/ 1317625 h 1581150"/>
                <a:gd name="connsiteX10" fmla="*/ 1962150 w 1962150"/>
                <a:gd name="connsiteY10" fmla="*/ 1317620 h 1581150"/>
                <a:gd name="connsiteX11" fmla="*/ 1698620 w 1962150"/>
                <a:gd name="connsiteY11" fmla="*/ 1581150 h 1581150"/>
                <a:gd name="connsiteX12" fmla="*/ 817563 w 1962150"/>
                <a:gd name="connsiteY12" fmla="*/ 1581150 h 1581150"/>
                <a:gd name="connsiteX13" fmla="*/ 934258 w 1962150"/>
                <a:gd name="connsiteY13" fmla="*/ 1912148 h 1581150"/>
                <a:gd name="connsiteX14" fmla="*/ 327025 w 1962150"/>
                <a:gd name="connsiteY14" fmla="*/ 1581150 h 1581150"/>
                <a:gd name="connsiteX15" fmla="*/ 263530 w 1962150"/>
                <a:gd name="connsiteY15" fmla="*/ 1581150 h 1581150"/>
                <a:gd name="connsiteX16" fmla="*/ 0 w 1962150"/>
                <a:gd name="connsiteY16" fmla="*/ 1317620 h 1581150"/>
                <a:gd name="connsiteX17" fmla="*/ 0 w 1962150"/>
                <a:gd name="connsiteY17" fmla="*/ 1317625 h 1581150"/>
                <a:gd name="connsiteX18" fmla="*/ 0 w 1962150"/>
                <a:gd name="connsiteY18" fmla="*/ 922338 h 1581150"/>
                <a:gd name="connsiteX19" fmla="*/ 0 w 1962150"/>
                <a:gd name="connsiteY19" fmla="*/ 922338 h 1581150"/>
                <a:gd name="connsiteX20" fmla="*/ 0 w 1962150"/>
                <a:gd name="connsiteY20" fmla="*/ 263530 h 1581150"/>
                <a:gd name="connsiteX0" fmla="*/ 0 w 1962150"/>
                <a:gd name="connsiteY0" fmla="*/ 263530 h 1912148"/>
                <a:gd name="connsiteX1" fmla="*/ 263530 w 1962150"/>
                <a:gd name="connsiteY1" fmla="*/ 0 h 1912148"/>
                <a:gd name="connsiteX2" fmla="*/ 327025 w 1962150"/>
                <a:gd name="connsiteY2" fmla="*/ 0 h 1912148"/>
                <a:gd name="connsiteX3" fmla="*/ 327025 w 1962150"/>
                <a:gd name="connsiteY3" fmla="*/ 0 h 1912148"/>
                <a:gd name="connsiteX4" fmla="*/ 817563 w 1962150"/>
                <a:gd name="connsiteY4" fmla="*/ 0 h 1912148"/>
                <a:gd name="connsiteX5" fmla="*/ 1698620 w 1962150"/>
                <a:gd name="connsiteY5" fmla="*/ 0 h 1912148"/>
                <a:gd name="connsiteX6" fmla="*/ 1962150 w 1962150"/>
                <a:gd name="connsiteY6" fmla="*/ 263530 h 1912148"/>
                <a:gd name="connsiteX7" fmla="*/ 1962150 w 1962150"/>
                <a:gd name="connsiteY7" fmla="*/ 922338 h 1912148"/>
                <a:gd name="connsiteX8" fmla="*/ 1962150 w 1962150"/>
                <a:gd name="connsiteY8" fmla="*/ 922338 h 1912148"/>
                <a:gd name="connsiteX9" fmla="*/ 1962150 w 1962150"/>
                <a:gd name="connsiteY9" fmla="*/ 1317625 h 1912148"/>
                <a:gd name="connsiteX10" fmla="*/ 1962150 w 1962150"/>
                <a:gd name="connsiteY10" fmla="*/ 1317620 h 1912148"/>
                <a:gd name="connsiteX11" fmla="*/ 1698620 w 1962150"/>
                <a:gd name="connsiteY11" fmla="*/ 1581150 h 1912148"/>
                <a:gd name="connsiteX12" fmla="*/ 1316327 w 1962150"/>
                <a:gd name="connsiteY12" fmla="*/ 1591541 h 1912148"/>
                <a:gd name="connsiteX13" fmla="*/ 934258 w 1962150"/>
                <a:gd name="connsiteY13" fmla="*/ 1912148 h 1912148"/>
                <a:gd name="connsiteX14" fmla="*/ 327025 w 1962150"/>
                <a:gd name="connsiteY14" fmla="*/ 1581150 h 1912148"/>
                <a:gd name="connsiteX15" fmla="*/ 263530 w 1962150"/>
                <a:gd name="connsiteY15" fmla="*/ 1581150 h 1912148"/>
                <a:gd name="connsiteX16" fmla="*/ 0 w 1962150"/>
                <a:gd name="connsiteY16" fmla="*/ 1317620 h 1912148"/>
                <a:gd name="connsiteX17" fmla="*/ 0 w 1962150"/>
                <a:gd name="connsiteY17" fmla="*/ 1317625 h 1912148"/>
                <a:gd name="connsiteX18" fmla="*/ 0 w 1962150"/>
                <a:gd name="connsiteY18" fmla="*/ 922338 h 1912148"/>
                <a:gd name="connsiteX19" fmla="*/ 0 w 1962150"/>
                <a:gd name="connsiteY19" fmla="*/ 922338 h 1912148"/>
                <a:gd name="connsiteX20" fmla="*/ 0 w 1962150"/>
                <a:gd name="connsiteY20" fmla="*/ 263530 h 1912148"/>
                <a:gd name="connsiteX0" fmla="*/ 0 w 1962150"/>
                <a:gd name="connsiteY0" fmla="*/ 263530 h 1912148"/>
                <a:gd name="connsiteX1" fmla="*/ 263530 w 1962150"/>
                <a:gd name="connsiteY1" fmla="*/ 0 h 1912148"/>
                <a:gd name="connsiteX2" fmla="*/ 327025 w 1962150"/>
                <a:gd name="connsiteY2" fmla="*/ 0 h 1912148"/>
                <a:gd name="connsiteX3" fmla="*/ 327025 w 1962150"/>
                <a:gd name="connsiteY3" fmla="*/ 0 h 1912148"/>
                <a:gd name="connsiteX4" fmla="*/ 817563 w 1962150"/>
                <a:gd name="connsiteY4" fmla="*/ 0 h 1912148"/>
                <a:gd name="connsiteX5" fmla="*/ 1698620 w 1962150"/>
                <a:gd name="connsiteY5" fmla="*/ 0 h 1912148"/>
                <a:gd name="connsiteX6" fmla="*/ 1962150 w 1962150"/>
                <a:gd name="connsiteY6" fmla="*/ 263530 h 1912148"/>
                <a:gd name="connsiteX7" fmla="*/ 1962150 w 1962150"/>
                <a:gd name="connsiteY7" fmla="*/ 922338 h 1912148"/>
                <a:gd name="connsiteX8" fmla="*/ 1962150 w 1962150"/>
                <a:gd name="connsiteY8" fmla="*/ 922338 h 1912148"/>
                <a:gd name="connsiteX9" fmla="*/ 1962150 w 1962150"/>
                <a:gd name="connsiteY9" fmla="*/ 1317625 h 1912148"/>
                <a:gd name="connsiteX10" fmla="*/ 1962150 w 1962150"/>
                <a:gd name="connsiteY10" fmla="*/ 1317620 h 1912148"/>
                <a:gd name="connsiteX11" fmla="*/ 1698620 w 1962150"/>
                <a:gd name="connsiteY11" fmla="*/ 1581150 h 1912148"/>
                <a:gd name="connsiteX12" fmla="*/ 1316327 w 1962150"/>
                <a:gd name="connsiteY12" fmla="*/ 1591541 h 1912148"/>
                <a:gd name="connsiteX13" fmla="*/ 934258 w 1962150"/>
                <a:gd name="connsiteY13" fmla="*/ 1912148 h 1912148"/>
                <a:gd name="connsiteX14" fmla="*/ 846570 w 1962150"/>
                <a:gd name="connsiteY14" fmla="*/ 1612322 h 1912148"/>
                <a:gd name="connsiteX15" fmla="*/ 263530 w 1962150"/>
                <a:gd name="connsiteY15" fmla="*/ 1581150 h 1912148"/>
                <a:gd name="connsiteX16" fmla="*/ 0 w 1962150"/>
                <a:gd name="connsiteY16" fmla="*/ 1317620 h 1912148"/>
                <a:gd name="connsiteX17" fmla="*/ 0 w 1962150"/>
                <a:gd name="connsiteY17" fmla="*/ 1317625 h 1912148"/>
                <a:gd name="connsiteX18" fmla="*/ 0 w 1962150"/>
                <a:gd name="connsiteY18" fmla="*/ 922338 h 1912148"/>
                <a:gd name="connsiteX19" fmla="*/ 0 w 1962150"/>
                <a:gd name="connsiteY19" fmla="*/ 922338 h 1912148"/>
                <a:gd name="connsiteX20" fmla="*/ 0 w 1962150"/>
                <a:gd name="connsiteY20" fmla="*/ 263530 h 1912148"/>
                <a:gd name="connsiteX0" fmla="*/ 0 w 1962150"/>
                <a:gd name="connsiteY0" fmla="*/ 263530 h 1912148"/>
                <a:gd name="connsiteX1" fmla="*/ 263530 w 1962150"/>
                <a:gd name="connsiteY1" fmla="*/ 0 h 1912148"/>
                <a:gd name="connsiteX2" fmla="*/ 327025 w 1962150"/>
                <a:gd name="connsiteY2" fmla="*/ 0 h 1912148"/>
                <a:gd name="connsiteX3" fmla="*/ 327025 w 1962150"/>
                <a:gd name="connsiteY3" fmla="*/ 0 h 1912148"/>
                <a:gd name="connsiteX4" fmla="*/ 817563 w 1962150"/>
                <a:gd name="connsiteY4" fmla="*/ 0 h 1912148"/>
                <a:gd name="connsiteX5" fmla="*/ 1698620 w 1962150"/>
                <a:gd name="connsiteY5" fmla="*/ 0 h 1912148"/>
                <a:gd name="connsiteX6" fmla="*/ 1962150 w 1962150"/>
                <a:gd name="connsiteY6" fmla="*/ 263530 h 1912148"/>
                <a:gd name="connsiteX7" fmla="*/ 1962150 w 1962150"/>
                <a:gd name="connsiteY7" fmla="*/ 922338 h 1912148"/>
                <a:gd name="connsiteX8" fmla="*/ 1962150 w 1962150"/>
                <a:gd name="connsiteY8" fmla="*/ 922338 h 1912148"/>
                <a:gd name="connsiteX9" fmla="*/ 1962150 w 1962150"/>
                <a:gd name="connsiteY9" fmla="*/ 1317625 h 1912148"/>
                <a:gd name="connsiteX10" fmla="*/ 1962150 w 1962150"/>
                <a:gd name="connsiteY10" fmla="*/ 1317620 h 1912148"/>
                <a:gd name="connsiteX11" fmla="*/ 1698620 w 1962150"/>
                <a:gd name="connsiteY11" fmla="*/ 1581150 h 1912148"/>
                <a:gd name="connsiteX12" fmla="*/ 1316327 w 1962150"/>
                <a:gd name="connsiteY12" fmla="*/ 1591541 h 1912148"/>
                <a:gd name="connsiteX13" fmla="*/ 934258 w 1962150"/>
                <a:gd name="connsiteY13" fmla="*/ 1912148 h 1912148"/>
                <a:gd name="connsiteX14" fmla="*/ 836179 w 1962150"/>
                <a:gd name="connsiteY14" fmla="*/ 1581150 h 1912148"/>
                <a:gd name="connsiteX15" fmla="*/ 263530 w 1962150"/>
                <a:gd name="connsiteY15" fmla="*/ 1581150 h 1912148"/>
                <a:gd name="connsiteX16" fmla="*/ 0 w 1962150"/>
                <a:gd name="connsiteY16" fmla="*/ 1317620 h 1912148"/>
                <a:gd name="connsiteX17" fmla="*/ 0 w 1962150"/>
                <a:gd name="connsiteY17" fmla="*/ 1317625 h 1912148"/>
                <a:gd name="connsiteX18" fmla="*/ 0 w 1962150"/>
                <a:gd name="connsiteY18" fmla="*/ 922338 h 1912148"/>
                <a:gd name="connsiteX19" fmla="*/ 0 w 1962150"/>
                <a:gd name="connsiteY19" fmla="*/ 922338 h 1912148"/>
                <a:gd name="connsiteX20" fmla="*/ 0 w 1962150"/>
                <a:gd name="connsiteY20" fmla="*/ 263530 h 1912148"/>
                <a:gd name="connsiteX0" fmla="*/ 0 w 1962150"/>
                <a:gd name="connsiteY0" fmla="*/ 263530 h 1912148"/>
                <a:gd name="connsiteX1" fmla="*/ 263530 w 1962150"/>
                <a:gd name="connsiteY1" fmla="*/ 0 h 1912148"/>
                <a:gd name="connsiteX2" fmla="*/ 327025 w 1962150"/>
                <a:gd name="connsiteY2" fmla="*/ 0 h 1912148"/>
                <a:gd name="connsiteX3" fmla="*/ 327025 w 1962150"/>
                <a:gd name="connsiteY3" fmla="*/ 0 h 1912148"/>
                <a:gd name="connsiteX4" fmla="*/ 817563 w 1962150"/>
                <a:gd name="connsiteY4" fmla="*/ 0 h 1912148"/>
                <a:gd name="connsiteX5" fmla="*/ 1698620 w 1962150"/>
                <a:gd name="connsiteY5" fmla="*/ 0 h 1912148"/>
                <a:gd name="connsiteX6" fmla="*/ 1962150 w 1962150"/>
                <a:gd name="connsiteY6" fmla="*/ 263530 h 1912148"/>
                <a:gd name="connsiteX7" fmla="*/ 1962150 w 1962150"/>
                <a:gd name="connsiteY7" fmla="*/ 922338 h 1912148"/>
                <a:gd name="connsiteX8" fmla="*/ 1962150 w 1962150"/>
                <a:gd name="connsiteY8" fmla="*/ 922338 h 1912148"/>
                <a:gd name="connsiteX9" fmla="*/ 1962150 w 1962150"/>
                <a:gd name="connsiteY9" fmla="*/ 1317625 h 1912148"/>
                <a:gd name="connsiteX10" fmla="*/ 1962150 w 1962150"/>
                <a:gd name="connsiteY10" fmla="*/ 1317620 h 1912148"/>
                <a:gd name="connsiteX11" fmla="*/ 1698620 w 1962150"/>
                <a:gd name="connsiteY11" fmla="*/ 1581150 h 1912148"/>
                <a:gd name="connsiteX12" fmla="*/ 1316327 w 1962150"/>
                <a:gd name="connsiteY12" fmla="*/ 1591541 h 1912148"/>
                <a:gd name="connsiteX13" fmla="*/ 1090122 w 1962150"/>
                <a:gd name="connsiteY13" fmla="*/ 1912148 h 1912148"/>
                <a:gd name="connsiteX14" fmla="*/ 836179 w 1962150"/>
                <a:gd name="connsiteY14" fmla="*/ 1581150 h 1912148"/>
                <a:gd name="connsiteX15" fmla="*/ 263530 w 1962150"/>
                <a:gd name="connsiteY15" fmla="*/ 1581150 h 1912148"/>
                <a:gd name="connsiteX16" fmla="*/ 0 w 1962150"/>
                <a:gd name="connsiteY16" fmla="*/ 1317620 h 1912148"/>
                <a:gd name="connsiteX17" fmla="*/ 0 w 1962150"/>
                <a:gd name="connsiteY17" fmla="*/ 1317625 h 1912148"/>
                <a:gd name="connsiteX18" fmla="*/ 0 w 1962150"/>
                <a:gd name="connsiteY18" fmla="*/ 922338 h 1912148"/>
                <a:gd name="connsiteX19" fmla="*/ 0 w 1962150"/>
                <a:gd name="connsiteY19" fmla="*/ 922338 h 1912148"/>
                <a:gd name="connsiteX20" fmla="*/ 0 w 1962150"/>
                <a:gd name="connsiteY20" fmla="*/ 263530 h 1912148"/>
                <a:gd name="connsiteX0" fmla="*/ 0 w 1962150"/>
                <a:gd name="connsiteY0" fmla="*/ 263530 h 1912148"/>
                <a:gd name="connsiteX1" fmla="*/ 263530 w 1962150"/>
                <a:gd name="connsiteY1" fmla="*/ 0 h 1912148"/>
                <a:gd name="connsiteX2" fmla="*/ 327025 w 1962150"/>
                <a:gd name="connsiteY2" fmla="*/ 0 h 1912148"/>
                <a:gd name="connsiteX3" fmla="*/ 327025 w 1962150"/>
                <a:gd name="connsiteY3" fmla="*/ 0 h 1912148"/>
                <a:gd name="connsiteX4" fmla="*/ 817563 w 1962150"/>
                <a:gd name="connsiteY4" fmla="*/ 0 h 1912148"/>
                <a:gd name="connsiteX5" fmla="*/ 1698620 w 1962150"/>
                <a:gd name="connsiteY5" fmla="*/ 0 h 1912148"/>
                <a:gd name="connsiteX6" fmla="*/ 1962150 w 1962150"/>
                <a:gd name="connsiteY6" fmla="*/ 263530 h 1912148"/>
                <a:gd name="connsiteX7" fmla="*/ 1962150 w 1962150"/>
                <a:gd name="connsiteY7" fmla="*/ 922338 h 1912148"/>
                <a:gd name="connsiteX8" fmla="*/ 1962150 w 1962150"/>
                <a:gd name="connsiteY8" fmla="*/ 922338 h 1912148"/>
                <a:gd name="connsiteX9" fmla="*/ 1962150 w 1962150"/>
                <a:gd name="connsiteY9" fmla="*/ 1317625 h 1912148"/>
                <a:gd name="connsiteX10" fmla="*/ 1962150 w 1962150"/>
                <a:gd name="connsiteY10" fmla="*/ 1317620 h 1912148"/>
                <a:gd name="connsiteX11" fmla="*/ 1698620 w 1962150"/>
                <a:gd name="connsiteY11" fmla="*/ 1581150 h 1912148"/>
                <a:gd name="connsiteX12" fmla="*/ 1316327 w 1962150"/>
                <a:gd name="connsiteY12" fmla="*/ 1591541 h 1912148"/>
                <a:gd name="connsiteX13" fmla="*/ 1090122 w 1962150"/>
                <a:gd name="connsiteY13" fmla="*/ 1912148 h 1912148"/>
                <a:gd name="connsiteX14" fmla="*/ 721879 w 1962150"/>
                <a:gd name="connsiteY14" fmla="*/ 1581150 h 1912148"/>
                <a:gd name="connsiteX15" fmla="*/ 263530 w 1962150"/>
                <a:gd name="connsiteY15" fmla="*/ 1581150 h 1912148"/>
                <a:gd name="connsiteX16" fmla="*/ 0 w 1962150"/>
                <a:gd name="connsiteY16" fmla="*/ 1317620 h 1912148"/>
                <a:gd name="connsiteX17" fmla="*/ 0 w 1962150"/>
                <a:gd name="connsiteY17" fmla="*/ 1317625 h 1912148"/>
                <a:gd name="connsiteX18" fmla="*/ 0 w 1962150"/>
                <a:gd name="connsiteY18" fmla="*/ 922338 h 1912148"/>
                <a:gd name="connsiteX19" fmla="*/ 0 w 1962150"/>
                <a:gd name="connsiteY19" fmla="*/ 922338 h 1912148"/>
                <a:gd name="connsiteX20" fmla="*/ 0 w 1962150"/>
                <a:gd name="connsiteY20" fmla="*/ 263530 h 1912148"/>
                <a:gd name="connsiteX0" fmla="*/ 0 w 1962150"/>
                <a:gd name="connsiteY0" fmla="*/ 263530 h 1912148"/>
                <a:gd name="connsiteX1" fmla="*/ 263530 w 1962150"/>
                <a:gd name="connsiteY1" fmla="*/ 0 h 1912148"/>
                <a:gd name="connsiteX2" fmla="*/ 327025 w 1962150"/>
                <a:gd name="connsiteY2" fmla="*/ 0 h 1912148"/>
                <a:gd name="connsiteX3" fmla="*/ 327025 w 1962150"/>
                <a:gd name="connsiteY3" fmla="*/ 0 h 1912148"/>
                <a:gd name="connsiteX4" fmla="*/ 817563 w 1962150"/>
                <a:gd name="connsiteY4" fmla="*/ 0 h 1912148"/>
                <a:gd name="connsiteX5" fmla="*/ 1698620 w 1962150"/>
                <a:gd name="connsiteY5" fmla="*/ 0 h 1912148"/>
                <a:gd name="connsiteX6" fmla="*/ 1962150 w 1962150"/>
                <a:gd name="connsiteY6" fmla="*/ 263530 h 1912148"/>
                <a:gd name="connsiteX7" fmla="*/ 1962150 w 1962150"/>
                <a:gd name="connsiteY7" fmla="*/ 922338 h 1912148"/>
                <a:gd name="connsiteX8" fmla="*/ 1962150 w 1962150"/>
                <a:gd name="connsiteY8" fmla="*/ 922338 h 1912148"/>
                <a:gd name="connsiteX9" fmla="*/ 1962150 w 1962150"/>
                <a:gd name="connsiteY9" fmla="*/ 1317625 h 1912148"/>
                <a:gd name="connsiteX10" fmla="*/ 1962150 w 1962150"/>
                <a:gd name="connsiteY10" fmla="*/ 1317620 h 1912148"/>
                <a:gd name="connsiteX11" fmla="*/ 1698620 w 1962150"/>
                <a:gd name="connsiteY11" fmla="*/ 1581150 h 1912148"/>
                <a:gd name="connsiteX12" fmla="*/ 1212418 w 1962150"/>
                <a:gd name="connsiteY12" fmla="*/ 1601931 h 1912148"/>
                <a:gd name="connsiteX13" fmla="*/ 1090122 w 1962150"/>
                <a:gd name="connsiteY13" fmla="*/ 1912148 h 1912148"/>
                <a:gd name="connsiteX14" fmla="*/ 721879 w 1962150"/>
                <a:gd name="connsiteY14" fmla="*/ 1581150 h 1912148"/>
                <a:gd name="connsiteX15" fmla="*/ 263530 w 1962150"/>
                <a:gd name="connsiteY15" fmla="*/ 1581150 h 1912148"/>
                <a:gd name="connsiteX16" fmla="*/ 0 w 1962150"/>
                <a:gd name="connsiteY16" fmla="*/ 1317620 h 1912148"/>
                <a:gd name="connsiteX17" fmla="*/ 0 w 1962150"/>
                <a:gd name="connsiteY17" fmla="*/ 1317625 h 1912148"/>
                <a:gd name="connsiteX18" fmla="*/ 0 w 1962150"/>
                <a:gd name="connsiteY18" fmla="*/ 922338 h 1912148"/>
                <a:gd name="connsiteX19" fmla="*/ 0 w 1962150"/>
                <a:gd name="connsiteY19" fmla="*/ 922338 h 1912148"/>
                <a:gd name="connsiteX20" fmla="*/ 0 w 1962150"/>
                <a:gd name="connsiteY20" fmla="*/ 263530 h 1912148"/>
                <a:gd name="connsiteX0" fmla="*/ 0 w 1962150"/>
                <a:gd name="connsiteY0" fmla="*/ 263530 h 1891366"/>
                <a:gd name="connsiteX1" fmla="*/ 263530 w 1962150"/>
                <a:gd name="connsiteY1" fmla="*/ 0 h 1891366"/>
                <a:gd name="connsiteX2" fmla="*/ 327025 w 1962150"/>
                <a:gd name="connsiteY2" fmla="*/ 0 h 1891366"/>
                <a:gd name="connsiteX3" fmla="*/ 327025 w 1962150"/>
                <a:gd name="connsiteY3" fmla="*/ 0 h 1891366"/>
                <a:gd name="connsiteX4" fmla="*/ 817563 w 1962150"/>
                <a:gd name="connsiteY4" fmla="*/ 0 h 1891366"/>
                <a:gd name="connsiteX5" fmla="*/ 1698620 w 1962150"/>
                <a:gd name="connsiteY5" fmla="*/ 0 h 1891366"/>
                <a:gd name="connsiteX6" fmla="*/ 1962150 w 1962150"/>
                <a:gd name="connsiteY6" fmla="*/ 263530 h 1891366"/>
                <a:gd name="connsiteX7" fmla="*/ 1962150 w 1962150"/>
                <a:gd name="connsiteY7" fmla="*/ 922338 h 1891366"/>
                <a:gd name="connsiteX8" fmla="*/ 1962150 w 1962150"/>
                <a:gd name="connsiteY8" fmla="*/ 922338 h 1891366"/>
                <a:gd name="connsiteX9" fmla="*/ 1962150 w 1962150"/>
                <a:gd name="connsiteY9" fmla="*/ 1317625 h 1891366"/>
                <a:gd name="connsiteX10" fmla="*/ 1962150 w 1962150"/>
                <a:gd name="connsiteY10" fmla="*/ 1317620 h 1891366"/>
                <a:gd name="connsiteX11" fmla="*/ 1698620 w 1962150"/>
                <a:gd name="connsiteY11" fmla="*/ 1581150 h 1891366"/>
                <a:gd name="connsiteX12" fmla="*/ 1212418 w 1962150"/>
                <a:gd name="connsiteY12" fmla="*/ 1601931 h 1891366"/>
                <a:gd name="connsiteX13" fmla="*/ 975822 w 1962150"/>
                <a:gd name="connsiteY13" fmla="*/ 1891366 h 1891366"/>
                <a:gd name="connsiteX14" fmla="*/ 721879 w 1962150"/>
                <a:gd name="connsiteY14" fmla="*/ 1581150 h 1891366"/>
                <a:gd name="connsiteX15" fmla="*/ 263530 w 1962150"/>
                <a:gd name="connsiteY15" fmla="*/ 1581150 h 1891366"/>
                <a:gd name="connsiteX16" fmla="*/ 0 w 1962150"/>
                <a:gd name="connsiteY16" fmla="*/ 1317620 h 1891366"/>
                <a:gd name="connsiteX17" fmla="*/ 0 w 1962150"/>
                <a:gd name="connsiteY17" fmla="*/ 1317625 h 1891366"/>
                <a:gd name="connsiteX18" fmla="*/ 0 w 1962150"/>
                <a:gd name="connsiteY18" fmla="*/ 922338 h 1891366"/>
                <a:gd name="connsiteX19" fmla="*/ 0 w 1962150"/>
                <a:gd name="connsiteY19" fmla="*/ 922338 h 1891366"/>
                <a:gd name="connsiteX20" fmla="*/ 0 w 1962150"/>
                <a:gd name="connsiteY20" fmla="*/ 263530 h 1891366"/>
                <a:gd name="connsiteX0" fmla="*/ 0 w 1962150"/>
                <a:gd name="connsiteY0" fmla="*/ 263530 h 1891366"/>
                <a:gd name="connsiteX1" fmla="*/ 263530 w 1962150"/>
                <a:gd name="connsiteY1" fmla="*/ 0 h 1891366"/>
                <a:gd name="connsiteX2" fmla="*/ 327025 w 1962150"/>
                <a:gd name="connsiteY2" fmla="*/ 0 h 1891366"/>
                <a:gd name="connsiteX3" fmla="*/ 327025 w 1962150"/>
                <a:gd name="connsiteY3" fmla="*/ 0 h 1891366"/>
                <a:gd name="connsiteX4" fmla="*/ 817563 w 1962150"/>
                <a:gd name="connsiteY4" fmla="*/ 0 h 1891366"/>
                <a:gd name="connsiteX5" fmla="*/ 1698620 w 1962150"/>
                <a:gd name="connsiteY5" fmla="*/ 0 h 1891366"/>
                <a:gd name="connsiteX6" fmla="*/ 1962150 w 1962150"/>
                <a:gd name="connsiteY6" fmla="*/ 263530 h 1891366"/>
                <a:gd name="connsiteX7" fmla="*/ 1962150 w 1962150"/>
                <a:gd name="connsiteY7" fmla="*/ 922338 h 1891366"/>
                <a:gd name="connsiteX8" fmla="*/ 1962150 w 1962150"/>
                <a:gd name="connsiteY8" fmla="*/ 922338 h 1891366"/>
                <a:gd name="connsiteX9" fmla="*/ 1962150 w 1962150"/>
                <a:gd name="connsiteY9" fmla="*/ 1317625 h 1891366"/>
                <a:gd name="connsiteX10" fmla="*/ 1962150 w 1962150"/>
                <a:gd name="connsiteY10" fmla="*/ 1317620 h 1891366"/>
                <a:gd name="connsiteX11" fmla="*/ 1698620 w 1962150"/>
                <a:gd name="connsiteY11" fmla="*/ 1581150 h 1891366"/>
                <a:gd name="connsiteX12" fmla="*/ 1212418 w 1962150"/>
                <a:gd name="connsiteY12" fmla="*/ 1581876 h 1891366"/>
                <a:gd name="connsiteX13" fmla="*/ 975822 w 1962150"/>
                <a:gd name="connsiteY13" fmla="*/ 1891366 h 1891366"/>
                <a:gd name="connsiteX14" fmla="*/ 721879 w 1962150"/>
                <a:gd name="connsiteY14" fmla="*/ 1581150 h 1891366"/>
                <a:gd name="connsiteX15" fmla="*/ 263530 w 1962150"/>
                <a:gd name="connsiteY15" fmla="*/ 1581150 h 1891366"/>
                <a:gd name="connsiteX16" fmla="*/ 0 w 1962150"/>
                <a:gd name="connsiteY16" fmla="*/ 1317620 h 1891366"/>
                <a:gd name="connsiteX17" fmla="*/ 0 w 1962150"/>
                <a:gd name="connsiteY17" fmla="*/ 1317625 h 1891366"/>
                <a:gd name="connsiteX18" fmla="*/ 0 w 1962150"/>
                <a:gd name="connsiteY18" fmla="*/ 922338 h 1891366"/>
                <a:gd name="connsiteX19" fmla="*/ 0 w 1962150"/>
                <a:gd name="connsiteY19" fmla="*/ 922338 h 1891366"/>
                <a:gd name="connsiteX20" fmla="*/ 0 w 1962150"/>
                <a:gd name="connsiteY20" fmla="*/ 263530 h 1891366"/>
                <a:gd name="connsiteX0" fmla="*/ 0 w 1962150"/>
                <a:gd name="connsiteY0" fmla="*/ 263530 h 1891366"/>
                <a:gd name="connsiteX1" fmla="*/ 263530 w 1962150"/>
                <a:gd name="connsiteY1" fmla="*/ 0 h 1891366"/>
                <a:gd name="connsiteX2" fmla="*/ 327025 w 1962150"/>
                <a:gd name="connsiteY2" fmla="*/ 0 h 1891366"/>
                <a:gd name="connsiteX3" fmla="*/ 327025 w 1962150"/>
                <a:gd name="connsiteY3" fmla="*/ 0 h 1891366"/>
                <a:gd name="connsiteX4" fmla="*/ 817563 w 1962150"/>
                <a:gd name="connsiteY4" fmla="*/ 0 h 1891366"/>
                <a:gd name="connsiteX5" fmla="*/ 1698620 w 1962150"/>
                <a:gd name="connsiteY5" fmla="*/ 0 h 1891366"/>
                <a:gd name="connsiteX6" fmla="*/ 1962150 w 1962150"/>
                <a:gd name="connsiteY6" fmla="*/ 263530 h 1891366"/>
                <a:gd name="connsiteX7" fmla="*/ 1962150 w 1962150"/>
                <a:gd name="connsiteY7" fmla="*/ 922338 h 1891366"/>
                <a:gd name="connsiteX8" fmla="*/ 1962150 w 1962150"/>
                <a:gd name="connsiteY8" fmla="*/ 922338 h 1891366"/>
                <a:gd name="connsiteX9" fmla="*/ 1962150 w 1962150"/>
                <a:gd name="connsiteY9" fmla="*/ 1317625 h 1891366"/>
                <a:gd name="connsiteX10" fmla="*/ 1962150 w 1962150"/>
                <a:gd name="connsiteY10" fmla="*/ 1317620 h 1891366"/>
                <a:gd name="connsiteX11" fmla="*/ 1698620 w 1962150"/>
                <a:gd name="connsiteY11" fmla="*/ 1581150 h 1891366"/>
                <a:gd name="connsiteX12" fmla="*/ 1267572 w 1962150"/>
                <a:gd name="connsiteY12" fmla="*/ 1581876 h 1891366"/>
                <a:gd name="connsiteX13" fmla="*/ 975822 w 1962150"/>
                <a:gd name="connsiteY13" fmla="*/ 1891366 h 1891366"/>
                <a:gd name="connsiteX14" fmla="*/ 721879 w 1962150"/>
                <a:gd name="connsiteY14" fmla="*/ 1581150 h 1891366"/>
                <a:gd name="connsiteX15" fmla="*/ 263530 w 1962150"/>
                <a:gd name="connsiteY15" fmla="*/ 1581150 h 1891366"/>
                <a:gd name="connsiteX16" fmla="*/ 0 w 1962150"/>
                <a:gd name="connsiteY16" fmla="*/ 1317620 h 1891366"/>
                <a:gd name="connsiteX17" fmla="*/ 0 w 1962150"/>
                <a:gd name="connsiteY17" fmla="*/ 1317625 h 1891366"/>
                <a:gd name="connsiteX18" fmla="*/ 0 w 1962150"/>
                <a:gd name="connsiteY18" fmla="*/ 922338 h 1891366"/>
                <a:gd name="connsiteX19" fmla="*/ 0 w 1962150"/>
                <a:gd name="connsiteY19" fmla="*/ 922338 h 1891366"/>
                <a:gd name="connsiteX20" fmla="*/ 0 w 1962150"/>
                <a:gd name="connsiteY20" fmla="*/ 263530 h 1891366"/>
                <a:gd name="connsiteX0" fmla="*/ 0 w 1962150"/>
                <a:gd name="connsiteY0" fmla="*/ 263530 h 1886352"/>
                <a:gd name="connsiteX1" fmla="*/ 263530 w 1962150"/>
                <a:gd name="connsiteY1" fmla="*/ 0 h 1886352"/>
                <a:gd name="connsiteX2" fmla="*/ 327025 w 1962150"/>
                <a:gd name="connsiteY2" fmla="*/ 0 h 1886352"/>
                <a:gd name="connsiteX3" fmla="*/ 327025 w 1962150"/>
                <a:gd name="connsiteY3" fmla="*/ 0 h 1886352"/>
                <a:gd name="connsiteX4" fmla="*/ 817563 w 1962150"/>
                <a:gd name="connsiteY4" fmla="*/ 0 h 1886352"/>
                <a:gd name="connsiteX5" fmla="*/ 1698620 w 1962150"/>
                <a:gd name="connsiteY5" fmla="*/ 0 h 1886352"/>
                <a:gd name="connsiteX6" fmla="*/ 1962150 w 1962150"/>
                <a:gd name="connsiteY6" fmla="*/ 263530 h 1886352"/>
                <a:gd name="connsiteX7" fmla="*/ 1962150 w 1962150"/>
                <a:gd name="connsiteY7" fmla="*/ 922338 h 1886352"/>
                <a:gd name="connsiteX8" fmla="*/ 1962150 w 1962150"/>
                <a:gd name="connsiteY8" fmla="*/ 922338 h 1886352"/>
                <a:gd name="connsiteX9" fmla="*/ 1962150 w 1962150"/>
                <a:gd name="connsiteY9" fmla="*/ 1317625 h 1886352"/>
                <a:gd name="connsiteX10" fmla="*/ 1962150 w 1962150"/>
                <a:gd name="connsiteY10" fmla="*/ 1317620 h 1886352"/>
                <a:gd name="connsiteX11" fmla="*/ 1698620 w 1962150"/>
                <a:gd name="connsiteY11" fmla="*/ 1581150 h 1886352"/>
                <a:gd name="connsiteX12" fmla="*/ 1267572 w 1962150"/>
                <a:gd name="connsiteY12" fmla="*/ 1581876 h 1886352"/>
                <a:gd name="connsiteX13" fmla="*/ 1046018 w 1962150"/>
                <a:gd name="connsiteY13" fmla="*/ 1886352 h 1886352"/>
                <a:gd name="connsiteX14" fmla="*/ 721879 w 1962150"/>
                <a:gd name="connsiteY14" fmla="*/ 1581150 h 1886352"/>
                <a:gd name="connsiteX15" fmla="*/ 263530 w 1962150"/>
                <a:gd name="connsiteY15" fmla="*/ 1581150 h 1886352"/>
                <a:gd name="connsiteX16" fmla="*/ 0 w 1962150"/>
                <a:gd name="connsiteY16" fmla="*/ 1317620 h 1886352"/>
                <a:gd name="connsiteX17" fmla="*/ 0 w 1962150"/>
                <a:gd name="connsiteY17" fmla="*/ 1317625 h 1886352"/>
                <a:gd name="connsiteX18" fmla="*/ 0 w 1962150"/>
                <a:gd name="connsiteY18" fmla="*/ 922338 h 1886352"/>
                <a:gd name="connsiteX19" fmla="*/ 0 w 1962150"/>
                <a:gd name="connsiteY19" fmla="*/ 922338 h 1886352"/>
                <a:gd name="connsiteX20" fmla="*/ 0 w 1962150"/>
                <a:gd name="connsiteY20" fmla="*/ 263530 h 1886352"/>
                <a:gd name="connsiteX0" fmla="*/ 0 w 1962150"/>
                <a:gd name="connsiteY0" fmla="*/ 263530 h 1886352"/>
                <a:gd name="connsiteX1" fmla="*/ 263530 w 1962150"/>
                <a:gd name="connsiteY1" fmla="*/ 0 h 1886352"/>
                <a:gd name="connsiteX2" fmla="*/ 327025 w 1962150"/>
                <a:gd name="connsiteY2" fmla="*/ 0 h 1886352"/>
                <a:gd name="connsiteX3" fmla="*/ 327025 w 1962150"/>
                <a:gd name="connsiteY3" fmla="*/ 0 h 1886352"/>
                <a:gd name="connsiteX4" fmla="*/ 817563 w 1962150"/>
                <a:gd name="connsiteY4" fmla="*/ 0 h 1886352"/>
                <a:gd name="connsiteX5" fmla="*/ 1698620 w 1962150"/>
                <a:gd name="connsiteY5" fmla="*/ 0 h 1886352"/>
                <a:gd name="connsiteX6" fmla="*/ 1962150 w 1962150"/>
                <a:gd name="connsiteY6" fmla="*/ 263530 h 1886352"/>
                <a:gd name="connsiteX7" fmla="*/ 1962150 w 1962150"/>
                <a:gd name="connsiteY7" fmla="*/ 922338 h 1886352"/>
                <a:gd name="connsiteX8" fmla="*/ 1962150 w 1962150"/>
                <a:gd name="connsiteY8" fmla="*/ 922338 h 1886352"/>
                <a:gd name="connsiteX9" fmla="*/ 1962150 w 1962150"/>
                <a:gd name="connsiteY9" fmla="*/ 1317625 h 1886352"/>
                <a:gd name="connsiteX10" fmla="*/ 1962150 w 1962150"/>
                <a:gd name="connsiteY10" fmla="*/ 1317620 h 1886352"/>
                <a:gd name="connsiteX11" fmla="*/ 1698620 w 1962150"/>
                <a:gd name="connsiteY11" fmla="*/ 1581150 h 1886352"/>
                <a:gd name="connsiteX12" fmla="*/ 1267572 w 1962150"/>
                <a:gd name="connsiteY12" fmla="*/ 1581876 h 1886352"/>
                <a:gd name="connsiteX13" fmla="*/ 990328 w 1962150"/>
                <a:gd name="connsiteY13" fmla="*/ 1886352 h 1886352"/>
                <a:gd name="connsiteX14" fmla="*/ 721879 w 1962150"/>
                <a:gd name="connsiteY14" fmla="*/ 1581150 h 1886352"/>
                <a:gd name="connsiteX15" fmla="*/ 263530 w 1962150"/>
                <a:gd name="connsiteY15" fmla="*/ 1581150 h 1886352"/>
                <a:gd name="connsiteX16" fmla="*/ 0 w 1962150"/>
                <a:gd name="connsiteY16" fmla="*/ 1317620 h 1886352"/>
                <a:gd name="connsiteX17" fmla="*/ 0 w 1962150"/>
                <a:gd name="connsiteY17" fmla="*/ 1317625 h 1886352"/>
                <a:gd name="connsiteX18" fmla="*/ 0 w 1962150"/>
                <a:gd name="connsiteY18" fmla="*/ 922338 h 1886352"/>
                <a:gd name="connsiteX19" fmla="*/ 0 w 1962150"/>
                <a:gd name="connsiteY19" fmla="*/ 922338 h 1886352"/>
                <a:gd name="connsiteX20" fmla="*/ 0 w 1962150"/>
                <a:gd name="connsiteY20" fmla="*/ 263530 h 1886352"/>
                <a:gd name="connsiteX0" fmla="*/ 0 w 1962150"/>
                <a:gd name="connsiteY0" fmla="*/ 263530 h 1891366"/>
                <a:gd name="connsiteX1" fmla="*/ 263530 w 1962150"/>
                <a:gd name="connsiteY1" fmla="*/ 0 h 1891366"/>
                <a:gd name="connsiteX2" fmla="*/ 327025 w 1962150"/>
                <a:gd name="connsiteY2" fmla="*/ 0 h 1891366"/>
                <a:gd name="connsiteX3" fmla="*/ 327025 w 1962150"/>
                <a:gd name="connsiteY3" fmla="*/ 0 h 1891366"/>
                <a:gd name="connsiteX4" fmla="*/ 817563 w 1962150"/>
                <a:gd name="connsiteY4" fmla="*/ 0 h 1891366"/>
                <a:gd name="connsiteX5" fmla="*/ 1698620 w 1962150"/>
                <a:gd name="connsiteY5" fmla="*/ 0 h 1891366"/>
                <a:gd name="connsiteX6" fmla="*/ 1962150 w 1962150"/>
                <a:gd name="connsiteY6" fmla="*/ 263530 h 1891366"/>
                <a:gd name="connsiteX7" fmla="*/ 1962150 w 1962150"/>
                <a:gd name="connsiteY7" fmla="*/ 922338 h 1891366"/>
                <a:gd name="connsiteX8" fmla="*/ 1962150 w 1962150"/>
                <a:gd name="connsiteY8" fmla="*/ 922338 h 1891366"/>
                <a:gd name="connsiteX9" fmla="*/ 1962150 w 1962150"/>
                <a:gd name="connsiteY9" fmla="*/ 1317625 h 1891366"/>
                <a:gd name="connsiteX10" fmla="*/ 1962150 w 1962150"/>
                <a:gd name="connsiteY10" fmla="*/ 1317620 h 1891366"/>
                <a:gd name="connsiteX11" fmla="*/ 1698620 w 1962150"/>
                <a:gd name="connsiteY11" fmla="*/ 1581150 h 1891366"/>
                <a:gd name="connsiteX12" fmla="*/ 1267572 w 1962150"/>
                <a:gd name="connsiteY12" fmla="*/ 1581876 h 1891366"/>
                <a:gd name="connsiteX13" fmla="*/ 979190 w 1962150"/>
                <a:gd name="connsiteY13" fmla="*/ 1891366 h 1891366"/>
                <a:gd name="connsiteX14" fmla="*/ 721879 w 1962150"/>
                <a:gd name="connsiteY14" fmla="*/ 1581150 h 1891366"/>
                <a:gd name="connsiteX15" fmla="*/ 263530 w 1962150"/>
                <a:gd name="connsiteY15" fmla="*/ 1581150 h 1891366"/>
                <a:gd name="connsiteX16" fmla="*/ 0 w 1962150"/>
                <a:gd name="connsiteY16" fmla="*/ 1317620 h 1891366"/>
                <a:gd name="connsiteX17" fmla="*/ 0 w 1962150"/>
                <a:gd name="connsiteY17" fmla="*/ 1317625 h 1891366"/>
                <a:gd name="connsiteX18" fmla="*/ 0 w 1962150"/>
                <a:gd name="connsiteY18" fmla="*/ 922338 h 1891366"/>
                <a:gd name="connsiteX19" fmla="*/ 0 w 1962150"/>
                <a:gd name="connsiteY19" fmla="*/ 922338 h 1891366"/>
                <a:gd name="connsiteX20" fmla="*/ 0 w 1962150"/>
                <a:gd name="connsiteY20" fmla="*/ 263530 h 1891366"/>
                <a:gd name="connsiteX0" fmla="*/ 0 w 1962150"/>
                <a:gd name="connsiteY0" fmla="*/ 263530 h 1891366"/>
                <a:gd name="connsiteX1" fmla="*/ 263530 w 1962150"/>
                <a:gd name="connsiteY1" fmla="*/ 0 h 1891366"/>
                <a:gd name="connsiteX2" fmla="*/ 327025 w 1962150"/>
                <a:gd name="connsiteY2" fmla="*/ 0 h 1891366"/>
                <a:gd name="connsiteX3" fmla="*/ 327025 w 1962150"/>
                <a:gd name="connsiteY3" fmla="*/ 0 h 1891366"/>
                <a:gd name="connsiteX4" fmla="*/ 817563 w 1962150"/>
                <a:gd name="connsiteY4" fmla="*/ 0 h 1891366"/>
                <a:gd name="connsiteX5" fmla="*/ 1698620 w 1962150"/>
                <a:gd name="connsiteY5" fmla="*/ 0 h 1891366"/>
                <a:gd name="connsiteX6" fmla="*/ 1962150 w 1962150"/>
                <a:gd name="connsiteY6" fmla="*/ 263530 h 1891366"/>
                <a:gd name="connsiteX7" fmla="*/ 1962150 w 1962150"/>
                <a:gd name="connsiteY7" fmla="*/ 922338 h 1891366"/>
                <a:gd name="connsiteX8" fmla="*/ 1962150 w 1962150"/>
                <a:gd name="connsiteY8" fmla="*/ 922338 h 1891366"/>
                <a:gd name="connsiteX9" fmla="*/ 1962150 w 1962150"/>
                <a:gd name="connsiteY9" fmla="*/ 1317625 h 1891366"/>
                <a:gd name="connsiteX10" fmla="*/ 1962150 w 1962150"/>
                <a:gd name="connsiteY10" fmla="*/ 1317620 h 1891366"/>
                <a:gd name="connsiteX11" fmla="*/ 1698620 w 1962150"/>
                <a:gd name="connsiteY11" fmla="*/ 1581150 h 1891366"/>
                <a:gd name="connsiteX12" fmla="*/ 1161761 w 1962150"/>
                <a:gd name="connsiteY12" fmla="*/ 1576862 h 1891366"/>
                <a:gd name="connsiteX13" fmla="*/ 979190 w 1962150"/>
                <a:gd name="connsiteY13" fmla="*/ 1891366 h 1891366"/>
                <a:gd name="connsiteX14" fmla="*/ 721879 w 1962150"/>
                <a:gd name="connsiteY14" fmla="*/ 1581150 h 1891366"/>
                <a:gd name="connsiteX15" fmla="*/ 263530 w 1962150"/>
                <a:gd name="connsiteY15" fmla="*/ 1581150 h 1891366"/>
                <a:gd name="connsiteX16" fmla="*/ 0 w 1962150"/>
                <a:gd name="connsiteY16" fmla="*/ 1317620 h 1891366"/>
                <a:gd name="connsiteX17" fmla="*/ 0 w 1962150"/>
                <a:gd name="connsiteY17" fmla="*/ 1317625 h 1891366"/>
                <a:gd name="connsiteX18" fmla="*/ 0 w 1962150"/>
                <a:gd name="connsiteY18" fmla="*/ 922338 h 1891366"/>
                <a:gd name="connsiteX19" fmla="*/ 0 w 1962150"/>
                <a:gd name="connsiteY19" fmla="*/ 922338 h 1891366"/>
                <a:gd name="connsiteX20" fmla="*/ 0 w 1962150"/>
                <a:gd name="connsiteY20" fmla="*/ 263530 h 1891366"/>
                <a:gd name="connsiteX0" fmla="*/ 0 w 1962150"/>
                <a:gd name="connsiteY0" fmla="*/ 263530 h 1891366"/>
                <a:gd name="connsiteX1" fmla="*/ 263530 w 1962150"/>
                <a:gd name="connsiteY1" fmla="*/ 0 h 1891366"/>
                <a:gd name="connsiteX2" fmla="*/ 327025 w 1962150"/>
                <a:gd name="connsiteY2" fmla="*/ 0 h 1891366"/>
                <a:gd name="connsiteX3" fmla="*/ 327025 w 1962150"/>
                <a:gd name="connsiteY3" fmla="*/ 0 h 1891366"/>
                <a:gd name="connsiteX4" fmla="*/ 817563 w 1962150"/>
                <a:gd name="connsiteY4" fmla="*/ 0 h 1891366"/>
                <a:gd name="connsiteX5" fmla="*/ 1698620 w 1962150"/>
                <a:gd name="connsiteY5" fmla="*/ 0 h 1891366"/>
                <a:gd name="connsiteX6" fmla="*/ 1962150 w 1962150"/>
                <a:gd name="connsiteY6" fmla="*/ 263530 h 1891366"/>
                <a:gd name="connsiteX7" fmla="*/ 1962150 w 1962150"/>
                <a:gd name="connsiteY7" fmla="*/ 922338 h 1891366"/>
                <a:gd name="connsiteX8" fmla="*/ 1962150 w 1962150"/>
                <a:gd name="connsiteY8" fmla="*/ 922338 h 1891366"/>
                <a:gd name="connsiteX9" fmla="*/ 1962150 w 1962150"/>
                <a:gd name="connsiteY9" fmla="*/ 1317625 h 1891366"/>
                <a:gd name="connsiteX10" fmla="*/ 1962150 w 1962150"/>
                <a:gd name="connsiteY10" fmla="*/ 1317620 h 1891366"/>
                <a:gd name="connsiteX11" fmla="*/ 1698620 w 1962150"/>
                <a:gd name="connsiteY11" fmla="*/ 1581150 h 1891366"/>
                <a:gd name="connsiteX12" fmla="*/ 1161761 w 1962150"/>
                <a:gd name="connsiteY12" fmla="*/ 1576862 h 1891366"/>
                <a:gd name="connsiteX13" fmla="*/ 979190 w 1962150"/>
                <a:gd name="connsiteY13" fmla="*/ 1891366 h 1891366"/>
                <a:gd name="connsiteX14" fmla="*/ 822121 w 1962150"/>
                <a:gd name="connsiteY14" fmla="*/ 1576137 h 1891366"/>
                <a:gd name="connsiteX15" fmla="*/ 263530 w 1962150"/>
                <a:gd name="connsiteY15" fmla="*/ 1581150 h 1891366"/>
                <a:gd name="connsiteX16" fmla="*/ 0 w 1962150"/>
                <a:gd name="connsiteY16" fmla="*/ 1317620 h 1891366"/>
                <a:gd name="connsiteX17" fmla="*/ 0 w 1962150"/>
                <a:gd name="connsiteY17" fmla="*/ 1317625 h 1891366"/>
                <a:gd name="connsiteX18" fmla="*/ 0 w 1962150"/>
                <a:gd name="connsiteY18" fmla="*/ 922338 h 1891366"/>
                <a:gd name="connsiteX19" fmla="*/ 0 w 1962150"/>
                <a:gd name="connsiteY19" fmla="*/ 922338 h 1891366"/>
                <a:gd name="connsiteX20" fmla="*/ 0 w 1962150"/>
                <a:gd name="connsiteY20" fmla="*/ 263530 h 1891366"/>
                <a:gd name="connsiteX0" fmla="*/ 0 w 1962150"/>
                <a:gd name="connsiteY0" fmla="*/ 263530 h 1891366"/>
                <a:gd name="connsiteX1" fmla="*/ 263530 w 1962150"/>
                <a:gd name="connsiteY1" fmla="*/ 0 h 1891366"/>
                <a:gd name="connsiteX2" fmla="*/ 327025 w 1962150"/>
                <a:gd name="connsiteY2" fmla="*/ 0 h 1891366"/>
                <a:gd name="connsiteX3" fmla="*/ 327025 w 1962150"/>
                <a:gd name="connsiteY3" fmla="*/ 0 h 1891366"/>
                <a:gd name="connsiteX4" fmla="*/ 817563 w 1962150"/>
                <a:gd name="connsiteY4" fmla="*/ 0 h 1891366"/>
                <a:gd name="connsiteX5" fmla="*/ 1698620 w 1962150"/>
                <a:gd name="connsiteY5" fmla="*/ 0 h 1891366"/>
                <a:gd name="connsiteX6" fmla="*/ 1962150 w 1962150"/>
                <a:gd name="connsiteY6" fmla="*/ 263530 h 1891366"/>
                <a:gd name="connsiteX7" fmla="*/ 1962150 w 1962150"/>
                <a:gd name="connsiteY7" fmla="*/ 922338 h 1891366"/>
                <a:gd name="connsiteX8" fmla="*/ 1962150 w 1962150"/>
                <a:gd name="connsiteY8" fmla="*/ 922338 h 1891366"/>
                <a:gd name="connsiteX9" fmla="*/ 1962150 w 1962150"/>
                <a:gd name="connsiteY9" fmla="*/ 1317625 h 1891366"/>
                <a:gd name="connsiteX10" fmla="*/ 1962150 w 1962150"/>
                <a:gd name="connsiteY10" fmla="*/ 1317620 h 1891366"/>
                <a:gd name="connsiteX11" fmla="*/ 1698620 w 1962150"/>
                <a:gd name="connsiteY11" fmla="*/ 1581150 h 1891366"/>
                <a:gd name="connsiteX12" fmla="*/ 1161761 w 1962150"/>
                <a:gd name="connsiteY12" fmla="*/ 1576862 h 1891366"/>
                <a:gd name="connsiteX13" fmla="*/ 979190 w 1962150"/>
                <a:gd name="connsiteY13" fmla="*/ 1891366 h 1891366"/>
                <a:gd name="connsiteX14" fmla="*/ 822121 w 1962150"/>
                <a:gd name="connsiteY14" fmla="*/ 1581151 h 1891366"/>
                <a:gd name="connsiteX15" fmla="*/ 263530 w 1962150"/>
                <a:gd name="connsiteY15" fmla="*/ 1581150 h 1891366"/>
                <a:gd name="connsiteX16" fmla="*/ 0 w 1962150"/>
                <a:gd name="connsiteY16" fmla="*/ 1317620 h 1891366"/>
                <a:gd name="connsiteX17" fmla="*/ 0 w 1962150"/>
                <a:gd name="connsiteY17" fmla="*/ 1317625 h 1891366"/>
                <a:gd name="connsiteX18" fmla="*/ 0 w 1962150"/>
                <a:gd name="connsiteY18" fmla="*/ 922338 h 1891366"/>
                <a:gd name="connsiteX19" fmla="*/ 0 w 1962150"/>
                <a:gd name="connsiteY19" fmla="*/ 922338 h 1891366"/>
                <a:gd name="connsiteX20" fmla="*/ 0 w 1962150"/>
                <a:gd name="connsiteY20" fmla="*/ 263530 h 1891366"/>
                <a:gd name="connsiteX0" fmla="*/ 0 w 1962150"/>
                <a:gd name="connsiteY0" fmla="*/ 263530 h 2020630"/>
                <a:gd name="connsiteX1" fmla="*/ 263530 w 1962150"/>
                <a:gd name="connsiteY1" fmla="*/ 0 h 2020630"/>
                <a:gd name="connsiteX2" fmla="*/ 327025 w 1962150"/>
                <a:gd name="connsiteY2" fmla="*/ 0 h 2020630"/>
                <a:gd name="connsiteX3" fmla="*/ 327025 w 1962150"/>
                <a:gd name="connsiteY3" fmla="*/ 0 h 2020630"/>
                <a:gd name="connsiteX4" fmla="*/ 817563 w 1962150"/>
                <a:gd name="connsiteY4" fmla="*/ 0 h 2020630"/>
                <a:gd name="connsiteX5" fmla="*/ 1698620 w 1962150"/>
                <a:gd name="connsiteY5" fmla="*/ 0 h 2020630"/>
                <a:gd name="connsiteX6" fmla="*/ 1962150 w 1962150"/>
                <a:gd name="connsiteY6" fmla="*/ 263530 h 2020630"/>
                <a:gd name="connsiteX7" fmla="*/ 1962150 w 1962150"/>
                <a:gd name="connsiteY7" fmla="*/ 922338 h 2020630"/>
                <a:gd name="connsiteX8" fmla="*/ 1962150 w 1962150"/>
                <a:gd name="connsiteY8" fmla="*/ 922338 h 2020630"/>
                <a:gd name="connsiteX9" fmla="*/ 1962150 w 1962150"/>
                <a:gd name="connsiteY9" fmla="*/ 1317625 h 2020630"/>
                <a:gd name="connsiteX10" fmla="*/ 1962150 w 1962150"/>
                <a:gd name="connsiteY10" fmla="*/ 1317620 h 2020630"/>
                <a:gd name="connsiteX11" fmla="*/ 1698620 w 1962150"/>
                <a:gd name="connsiteY11" fmla="*/ 1581150 h 2020630"/>
                <a:gd name="connsiteX12" fmla="*/ 1161761 w 1962150"/>
                <a:gd name="connsiteY12" fmla="*/ 1576862 h 2020630"/>
                <a:gd name="connsiteX13" fmla="*/ 979190 w 1962150"/>
                <a:gd name="connsiteY13" fmla="*/ 2020630 h 2020630"/>
                <a:gd name="connsiteX14" fmla="*/ 822121 w 1962150"/>
                <a:gd name="connsiteY14" fmla="*/ 1581151 h 2020630"/>
                <a:gd name="connsiteX15" fmla="*/ 263530 w 1962150"/>
                <a:gd name="connsiteY15" fmla="*/ 1581150 h 2020630"/>
                <a:gd name="connsiteX16" fmla="*/ 0 w 1962150"/>
                <a:gd name="connsiteY16" fmla="*/ 1317620 h 2020630"/>
                <a:gd name="connsiteX17" fmla="*/ 0 w 1962150"/>
                <a:gd name="connsiteY17" fmla="*/ 1317625 h 2020630"/>
                <a:gd name="connsiteX18" fmla="*/ 0 w 1962150"/>
                <a:gd name="connsiteY18" fmla="*/ 922338 h 2020630"/>
                <a:gd name="connsiteX19" fmla="*/ 0 w 1962150"/>
                <a:gd name="connsiteY19" fmla="*/ 922338 h 2020630"/>
                <a:gd name="connsiteX20" fmla="*/ 0 w 1962150"/>
                <a:gd name="connsiteY20" fmla="*/ 263530 h 2020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962150" h="2020630">
                  <a:moveTo>
                    <a:pt x="0" y="263530"/>
                  </a:moveTo>
                  <a:cubicBezTo>
                    <a:pt x="0" y="117986"/>
                    <a:pt x="117986" y="0"/>
                    <a:pt x="263530" y="0"/>
                  </a:cubicBezTo>
                  <a:lnTo>
                    <a:pt x="327025" y="0"/>
                  </a:lnTo>
                  <a:lnTo>
                    <a:pt x="327025" y="0"/>
                  </a:lnTo>
                  <a:lnTo>
                    <a:pt x="817563" y="0"/>
                  </a:lnTo>
                  <a:lnTo>
                    <a:pt x="1698620" y="0"/>
                  </a:lnTo>
                  <a:cubicBezTo>
                    <a:pt x="1844164" y="0"/>
                    <a:pt x="1962150" y="117986"/>
                    <a:pt x="1962150" y="263530"/>
                  </a:cubicBezTo>
                  <a:lnTo>
                    <a:pt x="1962150" y="922338"/>
                  </a:lnTo>
                  <a:lnTo>
                    <a:pt x="1962150" y="922338"/>
                  </a:lnTo>
                  <a:lnTo>
                    <a:pt x="1962150" y="1317625"/>
                  </a:lnTo>
                  <a:lnTo>
                    <a:pt x="1962150" y="1317620"/>
                  </a:lnTo>
                  <a:cubicBezTo>
                    <a:pt x="1962150" y="1463164"/>
                    <a:pt x="1844164" y="1581150"/>
                    <a:pt x="1698620" y="1581150"/>
                  </a:cubicBezTo>
                  <a:lnTo>
                    <a:pt x="1161761" y="1576862"/>
                  </a:lnTo>
                  <a:lnTo>
                    <a:pt x="979190" y="2020630"/>
                  </a:lnTo>
                  <a:lnTo>
                    <a:pt x="822121" y="1581151"/>
                  </a:lnTo>
                  <a:lnTo>
                    <a:pt x="263530" y="1581150"/>
                  </a:lnTo>
                  <a:cubicBezTo>
                    <a:pt x="117986" y="1581150"/>
                    <a:pt x="0" y="1463164"/>
                    <a:pt x="0" y="1317620"/>
                  </a:cubicBezTo>
                  <a:lnTo>
                    <a:pt x="0" y="1317625"/>
                  </a:lnTo>
                  <a:lnTo>
                    <a:pt x="0" y="922338"/>
                  </a:lnTo>
                  <a:lnTo>
                    <a:pt x="0" y="922338"/>
                  </a:lnTo>
                  <a:lnTo>
                    <a:pt x="0" y="263530"/>
                  </a:lnTo>
                  <a:close/>
                </a:path>
              </a:pathLst>
            </a:custGeom>
            <a:solidFill>
              <a:schemeClr val="bg2">
                <a:lumMod val="50000"/>
              </a:schemeClr>
            </a:solidFill>
            <a:ln>
              <a:noFill/>
            </a:ln>
            <a:effectLst>
              <a:reflection blurRad="114300" stA="29000" endPos="43000" dist="127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a:off x="904010" y="2306784"/>
              <a:ext cx="1928334" cy="1705697"/>
            </a:xfrm>
            <a:prstGeom prst="round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b="1" dirty="0">
                  <a:solidFill>
                    <a:schemeClr val="tx1"/>
                  </a:solidFill>
                </a:rPr>
                <a:t>12.Burnout Syndrome</a:t>
              </a:r>
              <a:r>
                <a:rPr lang="en-US" dirty="0">
                  <a:solidFill>
                    <a:schemeClr val="tx1"/>
                  </a:solidFill>
                </a:rPr>
                <a:t>:</a:t>
              </a:r>
            </a:p>
            <a:p>
              <a:endParaRPr lang="en-US" dirty="0">
                <a:solidFill>
                  <a:schemeClr val="tx1"/>
                </a:solidFill>
              </a:endParaRPr>
            </a:p>
            <a:p>
              <a:endParaRPr lang="en-US" dirty="0">
                <a:solidFill>
                  <a:schemeClr val="tx1"/>
                </a:solidFill>
              </a:endParaRPr>
            </a:p>
            <a:p>
              <a:endParaRPr lang="en-US" dirty="0">
                <a:solidFill>
                  <a:schemeClr val="tx1"/>
                </a:solidFill>
              </a:endParaRPr>
            </a:p>
            <a:p>
              <a:endParaRPr lang="en-US" dirty="0">
                <a:solidFill>
                  <a:schemeClr val="tx1"/>
                </a:solidFill>
              </a:endParaRPr>
            </a:p>
            <a:p>
              <a:endParaRPr lang="en-US" dirty="0">
                <a:solidFill>
                  <a:schemeClr val="tx1"/>
                </a:solidFill>
              </a:endParaRPr>
            </a:p>
            <a:p>
              <a:endParaRPr lang="en-US" dirty="0">
                <a:solidFill>
                  <a:schemeClr val="tx1"/>
                </a:solidFill>
              </a:endParaRPr>
            </a:p>
            <a:p>
              <a:endParaRPr lang="en-US" dirty="0">
                <a:solidFill>
                  <a:schemeClr val="tx1"/>
                </a:solidFill>
              </a:endParaRPr>
            </a:p>
            <a:p>
              <a:r>
                <a:rPr lang="en-US" b="1" dirty="0">
                  <a:solidFill>
                    <a:srgbClr val="C00000"/>
                  </a:solidFill>
                </a:rPr>
                <a:t>*Can include total mental and physical collapse; time for full medical attention.</a:t>
              </a:r>
            </a:p>
          </p:txBody>
        </p:sp>
      </p:grpSp>
      <p:grpSp>
        <p:nvGrpSpPr>
          <p:cNvPr id="22" name="Group 21"/>
          <p:cNvGrpSpPr/>
          <p:nvPr/>
        </p:nvGrpSpPr>
        <p:grpSpPr>
          <a:xfrm>
            <a:off x="7492178" y="2029752"/>
            <a:ext cx="2089424" cy="2394722"/>
            <a:chOff x="827810" y="2213954"/>
            <a:chExt cx="2154382" cy="2469171"/>
          </a:xfrm>
        </p:grpSpPr>
        <p:sp>
          <p:nvSpPr>
            <p:cNvPr id="23" name="Rounded Rectangular Callout 9"/>
            <p:cNvSpPr/>
            <p:nvPr/>
          </p:nvSpPr>
          <p:spPr>
            <a:xfrm>
              <a:off x="827810" y="2213954"/>
              <a:ext cx="2154382" cy="2469171"/>
            </a:xfrm>
            <a:custGeom>
              <a:avLst/>
              <a:gdLst>
                <a:gd name="connsiteX0" fmla="*/ 0 w 1962150"/>
                <a:gd name="connsiteY0" fmla="*/ 263530 h 1581150"/>
                <a:gd name="connsiteX1" fmla="*/ 263530 w 1962150"/>
                <a:gd name="connsiteY1" fmla="*/ 0 h 1581150"/>
                <a:gd name="connsiteX2" fmla="*/ 327025 w 1962150"/>
                <a:gd name="connsiteY2" fmla="*/ 0 h 1581150"/>
                <a:gd name="connsiteX3" fmla="*/ 327025 w 1962150"/>
                <a:gd name="connsiteY3" fmla="*/ 0 h 1581150"/>
                <a:gd name="connsiteX4" fmla="*/ 817563 w 1962150"/>
                <a:gd name="connsiteY4" fmla="*/ 0 h 1581150"/>
                <a:gd name="connsiteX5" fmla="*/ 1698620 w 1962150"/>
                <a:gd name="connsiteY5" fmla="*/ 0 h 1581150"/>
                <a:gd name="connsiteX6" fmla="*/ 1962150 w 1962150"/>
                <a:gd name="connsiteY6" fmla="*/ 263530 h 1581150"/>
                <a:gd name="connsiteX7" fmla="*/ 1962150 w 1962150"/>
                <a:gd name="connsiteY7" fmla="*/ 922338 h 1581150"/>
                <a:gd name="connsiteX8" fmla="*/ 1962150 w 1962150"/>
                <a:gd name="connsiteY8" fmla="*/ 922338 h 1581150"/>
                <a:gd name="connsiteX9" fmla="*/ 1962150 w 1962150"/>
                <a:gd name="connsiteY9" fmla="*/ 1317625 h 1581150"/>
                <a:gd name="connsiteX10" fmla="*/ 1962150 w 1962150"/>
                <a:gd name="connsiteY10" fmla="*/ 1317620 h 1581150"/>
                <a:gd name="connsiteX11" fmla="*/ 1698620 w 1962150"/>
                <a:gd name="connsiteY11" fmla="*/ 1581150 h 1581150"/>
                <a:gd name="connsiteX12" fmla="*/ 817563 w 1962150"/>
                <a:gd name="connsiteY12" fmla="*/ 1581150 h 1581150"/>
                <a:gd name="connsiteX13" fmla="*/ 934258 w 1962150"/>
                <a:gd name="connsiteY13" fmla="*/ 1912148 h 1581150"/>
                <a:gd name="connsiteX14" fmla="*/ 327025 w 1962150"/>
                <a:gd name="connsiteY14" fmla="*/ 1581150 h 1581150"/>
                <a:gd name="connsiteX15" fmla="*/ 263530 w 1962150"/>
                <a:gd name="connsiteY15" fmla="*/ 1581150 h 1581150"/>
                <a:gd name="connsiteX16" fmla="*/ 0 w 1962150"/>
                <a:gd name="connsiteY16" fmla="*/ 1317620 h 1581150"/>
                <a:gd name="connsiteX17" fmla="*/ 0 w 1962150"/>
                <a:gd name="connsiteY17" fmla="*/ 1317625 h 1581150"/>
                <a:gd name="connsiteX18" fmla="*/ 0 w 1962150"/>
                <a:gd name="connsiteY18" fmla="*/ 922338 h 1581150"/>
                <a:gd name="connsiteX19" fmla="*/ 0 w 1962150"/>
                <a:gd name="connsiteY19" fmla="*/ 922338 h 1581150"/>
                <a:gd name="connsiteX20" fmla="*/ 0 w 1962150"/>
                <a:gd name="connsiteY20" fmla="*/ 263530 h 1581150"/>
                <a:gd name="connsiteX0" fmla="*/ 0 w 1962150"/>
                <a:gd name="connsiteY0" fmla="*/ 263530 h 1912148"/>
                <a:gd name="connsiteX1" fmla="*/ 263530 w 1962150"/>
                <a:gd name="connsiteY1" fmla="*/ 0 h 1912148"/>
                <a:gd name="connsiteX2" fmla="*/ 327025 w 1962150"/>
                <a:gd name="connsiteY2" fmla="*/ 0 h 1912148"/>
                <a:gd name="connsiteX3" fmla="*/ 327025 w 1962150"/>
                <a:gd name="connsiteY3" fmla="*/ 0 h 1912148"/>
                <a:gd name="connsiteX4" fmla="*/ 817563 w 1962150"/>
                <a:gd name="connsiteY4" fmla="*/ 0 h 1912148"/>
                <a:gd name="connsiteX5" fmla="*/ 1698620 w 1962150"/>
                <a:gd name="connsiteY5" fmla="*/ 0 h 1912148"/>
                <a:gd name="connsiteX6" fmla="*/ 1962150 w 1962150"/>
                <a:gd name="connsiteY6" fmla="*/ 263530 h 1912148"/>
                <a:gd name="connsiteX7" fmla="*/ 1962150 w 1962150"/>
                <a:gd name="connsiteY7" fmla="*/ 922338 h 1912148"/>
                <a:gd name="connsiteX8" fmla="*/ 1962150 w 1962150"/>
                <a:gd name="connsiteY8" fmla="*/ 922338 h 1912148"/>
                <a:gd name="connsiteX9" fmla="*/ 1962150 w 1962150"/>
                <a:gd name="connsiteY9" fmla="*/ 1317625 h 1912148"/>
                <a:gd name="connsiteX10" fmla="*/ 1962150 w 1962150"/>
                <a:gd name="connsiteY10" fmla="*/ 1317620 h 1912148"/>
                <a:gd name="connsiteX11" fmla="*/ 1698620 w 1962150"/>
                <a:gd name="connsiteY11" fmla="*/ 1581150 h 1912148"/>
                <a:gd name="connsiteX12" fmla="*/ 1316327 w 1962150"/>
                <a:gd name="connsiteY12" fmla="*/ 1591541 h 1912148"/>
                <a:gd name="connsiteX13" fmla="*/ 934258 w 1962150"/>
                <a:gd name="connsiteY13" fmla="*/ 1912148 h 1912148"/>
                <a:gd name="connsiteX14" fmla="*/ 327025 w 1962150"/>
                <a:gd name="connsiteY14" fmla="*/ 1581150 h 1912148"/>
                <a:gd name="connsiteX15" fmla="*/ 263530 w 1962150"/>
                <a:gd name="connsiteY15" fmla="*/ 1581150 h 1912148"/>
                <a:gd name="connsiteX16" fmla="*/ 0 w 1962150"/>
                <a:gd name="connsiteY16" fmla="*/ 1317620 h 1912148"/>
                <a:gd name="connsiteX17" fmla="*/ 0 w 1962150"/>
                <a:gd name="connsiteY17" fmla="*/ 1317625 h 1912148"/>
                <a:gd name="connsiteX18" fmla="*/ 0 w 1962150"/>
                <a:gd name="connsiteY18" fmla="*/ 922338 h 1912148"/>
                <a:gd name="connsiteX19" fmla="*/ 0 w 1962150"/>
                <a:gd name="connsiteY19" fmla="*/ 922338 h 1912148"/>
                <a:gd name="connsiteX20" fmla="*/ 0 w 1962150"/>
                <a:gd name="connsiteY20" fmla="*/ 263530 h 1912148"/>
                <a:gd name="connsiteX0" fmla="*/ 0 w 1962150"/>
                <a:gd name="connsiteY0" fmla="*/ 263530 h 1912148"/>
                <a:gd name="connsiteX1" fmla="*/ 263530 w 1962150"/>
                <a:gd name="connsiteY1" fmla="*/ 0 h 1912148"/>
                <a:gd name="connsiteX2" fmla="*/ 327025 w 1962150"/>
                <a:gd name="connsiteY2" fmla="*/ 0 h 1912148"/>
                <a:gd name="connsiteX3" fmla="*/ 327025 w 1962150"/>
                <a:gd name="connsiteY3" fmla="*/ 0 h 1912148"/>
                <a:gd name="connsiteX4" fmla="*/ 817563 w 1962150"/>
                <a:gd name="connsiteY4" fmla="*/ 0 h 1912148"/>
                <a:gd name="connsiteX5" fmla="*/ 1698620 w 1962150"/>
                <a:gd name="connsiteY5" fmla="*/ 0 h 1912148"/>
                <a:gd name="connsiteX6" fmla="*/ 1962150 w 1962150"/>
                <a:gd name="connsiteY6" fmla="*/ 263530 h 1912148"/>
                <a:gd name="connsiteX7" fmla="*/ 1962150 w 1962150"/>
                <a:gd name="connsiteY7" fmla="*/ 922338 h 1912148"/>
                <a:gd name="connsiteX8" fmla="*/ 1962150 w 1962150"/>
                <a:gd name="connsiteY8" fmla="*/ 922338 h 1912148"/>
                <a:gd name="connsiteX9" fmla="*/ 1962150 w 1962150"/>
                <a:gd name="connsiteY9" fmla="*/ 1317625 h 1912148"/>
                <a:gd name="connsiteX10" fmla="*/ 1962150 w 1962150"/>
                <a:gd name="connsiteY10" fmla="*/ 1317620 h 1912148"/>
                <a:gd name="connsiteX11" fmla="*/ 1698620 w 1962150"/>
                <a:gd name="connsiteY11" fmla="*/ 1581150 h 1912148"/>
                <a:gd name="connsiteX12" fmla="*/ 1316327 w 1962150"/>
                <a:gd name="connsiteY12" fmla="*/ 1591541 h 1912148"/>
                <a:gd name="connsiteX13" fmla="*/ 934258 w 1962150"/>
                <a:gd name="connsiteY13" fmla="*/ 1912148 h 1912148"/>
                <a:gd name="connsiteX14" fmla="*/ 846570 w 1962150"/>
                <a:gd name="connsiteY14" fmla="*/ 1612322 h 1912148"/>
                <a:gd name="connsiteX15" fmla="*/ 263530 w 1962150"/>
                <a:gd name="connsiteY15" fmla="*/ 1581150 h 1912148"/>
                <a:gd name="connsiteX16" fmla="*/ 0 w 1962150"/>
                <a:gd name="connsiteY16" fmla="*/ 1317620 h 1912148"/>
                <a:gd name="connsiteX17" fmla="*/ 0 w 1962150"/>
                <a:gd name="connsiteY17" fmla="*/ 1317625 h 1912148"/>
                <a:gd name="connsiteX18" fmla="*/ 0 w 1962150"/>
                <a:gd name="connsiteY18" fmla="*/ 922338 h 1912148"/>
                <a:gd name="connsiteX19" fmla="*/ 0 w 1962150"/>
                <a:gd name="connsiteY19" fmla="*/ 922338 h 1912148"/>
                <a:gd name="connsiteX20" fmla="*/ 0 w 1962150"/>
                <a:gd name="connsiteY20" fmla="*/ 263530 h 1912148"/>
                <a:gd name="connsiteX0" fmla="*/ 0 w 1962150"/>
                <a:gd name="connsiteY0" fmla="*/ 263530 h 1912148"/>
                <a:gd name="connsiteX1" fmla="*/ 263530 w 1962150"/>
                <a:gd name="connsiteY1" fmla="*/ 0 h 1912148"/>
                <a:gd name="connsiteX2" fmla="*/ 327025 w 1962150"/>
                <a:gd name="connsiteY2" fmla="*/ 0 h 1912148"/>
                <a:gd name="connsiteX3" fmla="*/ 327025 w 1962150"/>
                <a:gd name="connsiteY3" fmla="*/ 0 h 1912148"/>
                <a:gd name="connsiteX4" fmla="*/ 817563 w 1962150"/>
                <a:gd name="connsiteY4" fmla="*/ 0 h 1912148"/>
                <a:gd name="connsiteX5" fmla="*/ 1698620 w 1962150"/>
                <a:gd name="connsiteY5" fmla="*/ 0 h 1912148"/>
                <a:gd name="connsiteX6" fmla="*/ 1962150 w 1962150"/>
                <a:gd name="connsiteY6" fmla="*/ 263530 h 1912148"/>
                <a:gd name="connsiteX7" fmla="*/ 1962150 w 1962150"/>
                <a:gd name="connsiteY7" fmla="*/ 922338 h 1912148"/>
                <a:gd name="connsiteX8" fmla="*/ 1962150 w 1962150"/>
                <a:gd name="connsiteY8" fmla="*/ 922338 h 1912148"/>
                <a:gd name="connsiteX9" fmla="*/ 1962150 w 1962150"/>
                <a:gd name="connsiteY9" fmla="*/ 1317625 h 1912148"/>
                <a:gd name="connsiteX10" fmla="*/ 1962150 w 1962150"/>
                <a:gd name="connsiteY10" fmla="*/ 1317620 h 1912148"/>
                <a:gd name="connsiteX11" fmla="*/ 1698620 w 1962150"/>
                <a:gd name="connsiteY11" fmla="*/ 1581150 h 1912148"/>
                <a:gd name="connsiteX12" fmla="*/ 1316327 w 1962150"/>
                <a:gd name="connsiteY12" fmla="*/ 1591541 h 1912148"/>
                <a:gd name="connsiteX13" fmla="*/ 934258 w 1962150"/>
                <a:gd name="connsiteY13" fmla="*/ 1912148 h 1912148"/>
                <a:gd name="connsiteX14" fmla="*/ 836179 w 1962150"/>
                <a:gd name="connsiteY14" fmla="*/ 1581150 h 1912148"/>
                <a:gd name="connsiteX15" fmla="*/ 263530 w 1962150"/>
                <a:gd name="connsiteY15" fmla="*/ 1581150 h 1912148"/>
                <a:gd name="connsiteX16" fmla="*/ 0 w 1962150"/>
                <a:gd name="connsiteY16" fmla="*/ 1317620 h 1912148"/>
                <a:gd name="connsiteX17" fmla="*/ 0 w 1962150"/>
                <a:gd name="connsiteY17" fmla="*/ 1317625 h 1912148"/>
                <a:gd name="connsiteX18" fmla="*/ 0 w 1962150"/>
                <a:gd name="connsiteY18" fmla="*/ 922338 h 1912148"/>
                <a:gd name="connsiteX19" fmla="*/ 0 w 1962150"/>
                <a:gd name="connsiteY19" fmla="*/ 922338 h 1912148"/>
                <a:gd name="connsiteX20" fmla="*/ 0 w 1962150"/>
                <a:gd name="connsiteY20" fmla="*/ 263530 h 1912148"/>
                <a:gd name="connsiteX0" fmla="*/ 0 w 1962150"/>
                <a:gd name="connsiteY0" fmla="*/ 263530 h 1912148"/>
                <a:gd name="connsiteX1" fmla="*/ 263530 w 1962150"/>
                <a:gd name="connsiteY1" fmla="*/ 0 h 1912148"/>
                <a:gd name="connsiteX2" fmla="*/ 327025 w 1962150"/>
                <a:gd name="connsiteY2" fmla="*/ 0 h 1912148"/>
                <a:gd name="connsiteX3" fmla="*/ 327025 w 1962150"/>
                <a:gd name="connsiteY3" fmla="*/ 0 h 1912148"/>
                <a:gd name="connsiteX4" fmla="*/ 817563 w 1962150"/>
                <a:gd name="connsiteY4" fmla="*/ 0 h 1912148"/>
                <a:gd name="connsiteX5" fmla="*/ 1698620 w 1962150"/>
                <a:gd name="connsiteY5" fmla="*/ 0 h 1912148"/>
                <a:gd name="connsiteX6" fmla="*/ 1962150 w 1962150"/>
                <a:gd name="connsiteY6" fmla="*/ 263530 h 1912148"/>
                <a:gd name="connsiteX7" fmla="*/ 1962150 w 1962150"/>
                <a:gd name="connsiteY7" fmla="*/ 922338 h 1912148"/>
                <a:gd name="connsiteX8" fmla="*/ 1962150 w 1962150"/>
                <a:gd name="connsiteY8" fmla="*/ 922338 h 1912148"/>
                <a:gd name="connsiteX9" fmla="*/ 1962150 w 1962150"/>
                <a:gd name="connsiteY9" fmla="*/ 1317625 h 1912148"/>
                <a:gd name="connsiteX10" fmla="*/ 1962150 w 1962150"/>
                <a:gd name="connsiteY10" fmla="*/ 1317620 h 1912148"/>
                <a:gd name="connsiteX11" fmla="*/ 1698620 w 1962150"/>
                <a:gd name="connsiteY11" fmla="*/ 1581150 h 1912148"/>
                <a:gd name="connsiteX12" fmla="*/ 1316327 w 1962150"/>
                <a:gd name="connsiteY12" fmla="*/ 1591541 h 1912148"/>
                <a:gd name="connsiteX13" fmla="*/ 1090122 w 1962150"/>
                <a:gd name="connsiteY13" fmla="*/ 1912148 h 1912148"/>
                <a:gd name="connsiteX14" fmla="*/ 836179 w 1962150"/>
                <a:gd name="connsiteY14" fmla="*/ 1581150 h 1912148"/>
                <a:gd name="connsiteX15" fmla="*/ 263530 w 1962150"/>
                <a:gd name="connsiteY15" fmla="*/ 1581150 h 1912148"/>
                <a:gd name="connsiteX16" fmla="*/ 0 w 1962150"/>
                <a:gd name="connsiteY16" fmla="*/ 1317620 h 1912148"/>
                <a:gd name="connsiteX17" fmla="*/ 0 w 1962150"/>
                <a:gd name="connsiteY17" fmla="*/ 1317625 h 1912148"/>
                <a:gd name="connsiteX18" fmla="*/ 0 w 1962150"/>
                <a:gd name="connsiteY18" fmla="*/ 922338 h 1912148"/>
                <a:gd name="connsiteX19" fmla="*/ 0 w 1962150"/>
                <a:gd name="connsiteY19" fmla="*/ 922338 h 1912148"/>
                <a:gd name="connsiteX20" fmla="*/ 0 w 1962150"/>
                <a:gd name="connsiteY20" fmla="*/ 263530 h 1912148"/>
                <a:gd name="connsiteX0" fmla="*/ 0 w 1962150"/>
                <a:gd name="connsiteY0" fmla="*/ 263530 h 1912148"/>
                <a:gd name="connsiteX1" fmla="*/ 263530 w 1962150"/>
                <a:gd name="connsiteY1" fmla="*/ 0 h 1912148"/>
                <a:gd name="connsiteX2" fmla="*/ 327025 w 1962150"/>
                <a:gd name="connsiteY2" fmla="*/ 0 h 1912148"/>
                <a:gd name="connsiteX3" fmla="*/ 327025 w 1962150"/>
                <a:gd name="connsiteY3" fmla="*/ 0 h 1912148"/>
                <a:gd name="connsiteX4" fmla="*/ 817563 w 1962150"/>
                <a:gd name="connsiteY4" fmla="*/ 0 h 1912148"/>
                <a:gd name="connsiteX5" fmla="*/ 1698620 w 1962150"/>
                <a:gd name="connsiteY5" fmla="*/ 0 h 1912148"/>
                <a:gd name="connsiteX6" fmla="*/ 1962150 w 1962150"/>
                <a:gd name="connsiteY6" fmla="*/ 263530 h 1912148"/>
                <a:gd name="connsiteX7" fmla="*/ 1962150 w 1962150"/>
                <a:gd name="connsiteY7" fmla="*/ 922338 h 1912148"/>
                <a:gd name="connsiteX8" fmla="*/ 1962150 w 1962150"/>
                <a:gd name="connsiteY8" fmla="*/ 922338 h 1912148"/>
                <a:gd name="connsiteX9" fmla="*/ 1962150 w 1962150"/>
                <a:gd name="connsiteY9" fmla="*/ 1317625 h 1912148"/>
                <a:gd name="connsiteX10" fmla="*/ 1962150 w 1962150"/>
                <a:gd name="connsiteY10" fmla="*/ 1317620 h 1912148"/>
                <a:gd name="connsiteX11" fmla="*/ 1698620 w 1962150"/>
                <a:gd name="connsiteY11" fmla="*/ 1581150 h 1912148"/>
                <a:gd name="connsiteX12" fmla="*/ 1316327 w 1962150"/>
                <a:gd name="connsiteY12" fmla="*/ 1591541 h 1912148"/>
                <a:gd name="connsiteX13" fmla="*/ 1090122 w 1962150"/>
                <a:gd name="connsiteY13" fmla="*/ 1912148 h 1912148"/>
                <a:gd name="connsiteX14" fmla="*/ 721879 w 1962150"/>
                <a:gd name="connsiteY14" fmla="*/ 1581150 h 1912148"/>
                <a:gd name="connsiteX15" fmla="*/ 263530 w 1962150"/>
                <a:gd name="connsiteY15" fmla="*/ 1581150 h 1912148"/>
                <a:gd name="connsiteX16" fmla="*/ 0 w 1962150"/>
                <a:gd name="connsiteY16" fmla="*/ 1317620 h 1912148"/>
                <a:gd name="connsiteX17" fmla="*/ 0 w 1962150"/>
                <a:gd name="connsiteY17" fmla="*/ 1317625 h 1912148"/>
                <a:gd name="connsiteX18" fmla="*/ 0 w 1962150"/>
                <a:gd name="connsiteY18" fmla="*/ 922338 h 1912148"/>
                <a:gd name="connsiteX19" fmla="*/ 0 w 1962150"/>
                <a:gd name="connsiteY19" fmla="*/ 922338 h 1912148"/>
                <a:gd name="connsiteX20" fmla="*/ 0 w 1962150"/>
                <a:gd name="connsiteY20" fmla="*/ 263530 h 1912148"/>
                <a:gd name="connsiteX0" fmla="*/ 0 w 1962150"/>
                <a:gd name="connsiteY0" fmla="*/ 263530 h 1912148"/>
                <a:gd name="connsiteX1" fmla="*/ 263530 w 1962150"/>
                <a:gd name="connsiteY1" fmla="*/ 0 h 1912148"/>
                <a:gd name="connsiteX2" fmla="*/ 327025 w 1962150"/>
                <a:gd name="connsiteY2" fmla="*/ 0 h 1912148"/>
                <a:gd name="connsiteX3" fmla="*/ 327025 w 1962150"/>
                <a:gd name="connsiteY3" fmla="*/ 0 h 1912148"/>
                <a:gd name="connsiteX4" fmla="*/ 817563 w 1962150"/>
                <a:gd name="connsiteY4" fmla="*/ 0 h 1912148"/>
                <a:gd name="connsiteX5" fmla="*/ 1698620 w 1962150"/>
                <a:gd name="connsiteY5" fmla="*/ 0 h 1912148"/>
                <a:gd name="connsiteX6" fmla="*/ 1962150 w 1962150"/>
                <a:gd name="connsiteY6" fmla="*/ 263530 h 1912148"/>
                <a:gd name="connsiteX7" fmla="*/ 1962150 w 1962150"/>
                <a:gd name="connsiteY7" fmla="*/ 922338 h 1912148"/>
                <a:gd name="connsiteX8" fmla="*/ 1962150 w 1962150"/>
                <a:gd name="connsiteY8" fmla="*/ 922338 h 1912148"/>
                <a:gd name="connsiteX9" fmla="*/ 1962150 w 1962150"/>
                <a:gd name="connsiteY9" fmla="*/ 1317625 h 1912148"/>
                <a:gd name="connsiteX10" fmla="*/ 1962150 w 1962150"/>
                <a:gd name="connsiteY10" fmla="*/ 1317620 h 1912148"/>
                <a:gd name="connsiteX11" fmla="*/ 1698620 w 1962150"/>
                <a:gd name="connsiteY11" fmla="*/ 1581150 h 1912148"/>
                <a:gd name="connsiteX12" fmla="*/ 1212418 w 1962150"/>
                <a:gd name="connsiteY12" fmla="*/ 1601931 h 1912148"/>
                <a:gd name="connsiteX13" fmla="*/ 1090122 w 1962150"/>
                <a:gd name="connsiteY13" fmla="*/ 1912148 h 1912148"/>
                <a:gd name="connsiteX14" fmla="*/ 721879 w 1962150"/>
                <a:gd name="connsiteY14" fmla="*/ 1581150 h 1912148"/>
                <a:gd name="connsiteX15" fmla="*/ 263530 w 1962150"/>
                <a:gd name="connsiteY15" fmla="*/ 1581150 h 1912148"/>
                <a:gd name="connsiteX16" fmla="*/ 0 w 1962150"/>
                <a:gd name="connsiteY16" fmla="*/ 1317620 h 1912148"/>
                <a:gd name="connsiteX17" fmla="*/ 0 w 1962150"/>
                <a:gd name="connsiteY17" fmla="*/ 1317625 h 1912148"/>
                <a:gd name="connsiteX18" fmla="*/ 0 w 1962150"/>
                <a:gd name="connsiteY18" fmla="*/ 922338 h 1912148"/>
                <a:gd name="connsiteX19" fmla="*/ 0 w 1962150"/>
                <a:gd name="connsiteY19" fmla="*/ 922338 h 1912148"/>
                <a:gd name="connsiteX20" fmla="*/ 0 w 1962150"/>
                <a:gd name="connsiteY20" fmla="*/ 263530 h 1912148"/>
                <a:gd name="connsiteX0" fmla="*/ 0 w 1962150"/>
                <a:gd name="connsiteY0" fmla="*/ 263530 h 1891366"/>
                <a:gd name="connsiteX1" fmla="*/ 263530 w 1962150"/>
                <a:gd name="connsiteY1" fmla="*/ 0 h 1891366"/>
                <a:gd name="connsiteX2" fmla="*/ 327025 w 1962150"/>
                <a:gd name="connsiteY2" fmla="*/ 0 h 1891366"/>
                <a:gd name="connsiteX3" fmla="*/ 327025 w 1962150"/>
                <a:gd name="connsiteY3" fmla="*/ 0 h 1891366"/>
                <a:gd name="connsiteX4" fmla="*/ 817563 w 1962150"/>
                <a:gd name="connsiteY4" fmla="*/ 0 h 1891366"/>
                <a:gd name="connsiteX5" fmla="*/ 1698620 w 1962150"/>
                <a:gd name="connsiteY5" fmla="*/ 0 h 1891366"/>
                <a:gd name="connsiteX6" fmla="*/ 1962150 w 1962150"/>
                <a:gd name="connsiteY6" fmla="*/ 263530 h 1891366"/>
                <a:gd name="connsiteX7" fmla="*/ 1962150 w 1962150"/>
                <a:gd name="connsiteY7" fmla="*/ 922338 h 1891366"/>
                <a:gd name="connsiteX8" fmla="*/ 1962150 w 1962150"/>
                <a:gd name="connsiteY8" fmla="*/ 922338 h 1891366"/>
                <a:gd name="connsiteX9" fmla="*/ 1962150 w 1962150"/>
                <a:gd name="connsiteY9" fmla="*/ 1317625 h 1891366"/>
                <a:gd name="connsiteX10" fmla="*/ 1962150 w 1962150"/>
                <a:gd name="connsiteY10" fmla="*/ 1317620 h 1891366"/>
                <a:gd name="connsiteX11" fmla="*/ 1698620 w 1962150"/>
                <a:gd name="connsiteY11" fmla="*/ 1581150 h 1891366"/>
                <a:gd name="connsiteX12" fmla="*/ 1212418 w 1962150"/>
                <a:gd name="connsiteY12" fmla="*/ 1601931 h 1891366"/>
                <a:gd name="connsiteX13" fmla="*/ 975822 w 1962150"/>
                <a:gd name="connsiteY13" fmla="*/ 1891366 h 1891366"/>
                <a:gd name="connsiteX14" fmla="*/ 721879 w 1962150"/>
                <a:gd name="connsiteY14" fmla="*/ 1581150 h 1891366"/>
                <a:gd name="connsiteX15" fmla="*/ 263530 w 1962150"/>
                <a:gd name="connsiteY15" fmla="*/ 1581150 h 1891366"/>
                <a:gd name="connsiteX16" fmla="*/ 0 w 1962150"/>
                <a:gd name="connsiteY16" fmla="*/ 1317620 h 1891366"/>
                <a:gd name="connsiteX17" fmla="*/ 0 w 1962150"/>
                <a:gd name="connsiteY17" fmla="*/ 1317625 h 1891366"/>
                <a:gd name="connsiteX18" fmla="*/ 0 w 1962150"/>
                <a:gd name="connsiteY18" fmla="*/ 922338 h 1891366"/>
                <a:gd name="connsiteX19" fmla="*/ 0 w 1962150"/>
                <a:gd name="connsiteY19" fmla="*/ 922338 h 1891366"/>
                <a:gd name="connsiteX20" fmla="*/ 0 w 1962150"/>
                <a:gd name="connsiteY20" fmla="*/ 263530 h 1891366"/>
                <a:gd name="connsiteX0" fmla="*/ 0 w 1962150"/>
                <a:gd name="connsiteY0" fmla="*/ 263530 h 1891366"/>
                <a:gd name="connsiteX1" fmla="*/ 263530 w 1962150"/>
                <a:gd name="connsiteY1" fmla="*/ 0 h 1891366"/>
                <a:gd name="connsiteX2" fmla="*/ 327025 w 1962150"/>
                <a:gd name="connsiteY2" fmla="*/ 0 h 1891366"/>
                <a:gd name="connsiteX3" fmla="*/ 327025 w 1962150"/>
                <a:gd name="connsiteY3" fmla="*/ 0 h 1891366"/>
                <a:gd name="connsiteX4" fmla="*/ 817563 w 1962150"/>
                <a:gd name="connsiteY4" fmla="*/ 0 h 1891366"/>
                <a:gd name="connsiteX5" fmla="*/ 1698620 w 1962150"/>
                <a:gd name="connsiteY5" fmla="*/ 0 h 1891366"/>
                <a:gd name="connsiteX6" fmla="*/ 1962150 w 1962150"/>
                <a:gd name="connsiteY6" fmla="*/ 263530 h 1891366"/>
                <a:gd name="connsiteX7" fmla="*/ 1962150 w 1962150"/>
                <a:gd name="connsiteY7" fmla="*/ 922338 h 1891366"/>
                <a:gd name="connsiteX8" fmla="*/ 1962150 w 1962150"/>
                <a:gd name="connsiteY8" fmla="*/ 922338 h 1891366"/>
                <a:gd name="connsiteX9" fmla="*/ 1962150 w 1962150"/>
                <a:gd name="connsiteY9" fmla="*/ 1317625 h 1891366"/>
                <a:gd name="connsiteX10" fmla="*/ 1962150 w 1962150"/>
                <a:gd name="connsiteY10" fmla="*/ 1317620 h 1891366"/>
                <a:gd name="connsiteX11" fmla="*/ 1698620 w 1962150"/>
                <a:gd name="connsiteY11" fmla="*/ 1581150 h 1891366"/>
                <a:gd name="connsiteX12" fmla="*/ 1212418 w 1962150"/>
                <a:gd name="connsiteY12" fmla="*/ 1581876 h 1891366"/>
                <a:gd name="connsiteX13" fmla="*/ 975822 w 1962150"/>
                <a:gd name="connsiteY13" fmla="*/ 1891366 h 1891366"/>
                <a:gd name="connsiteX14" fmla="*/ 721879 w 1962150"/>
                <a:gd name="connsiteY14" fmla="*/ 1581150 h 1891366"/>
                <a:gd name="connsiteX15" fmla="*/ 263530 w 1962150"/>
                <a:gd name="connsiteY15" fmla="*/ 1581150 h 1891366"/>
                <a:gd name="connsiteX16" fmla="*/ 0 w 1962150"/>
                <a:gd name="connsiteY16" fmla="*/ 1317620 h 1891366"/>
                <a:gd name="connsiteX17" fmla="*/ 0 w 1962150"/>
                <a:gd name="connsiteY17" fmla="*/ 1317625 h 1891366"/>
                <a:gd name="connsiteX18" fmla="*/ 0 w 1962150"/>
                <a:gd name="connsiteY18" fmla="*/ 922338 h 1891366"/>
                <a:gd name="connsiteX19" fmla="*/ 0 w 1962150"/>
                <a:gd name="connsiteY19" fmla="*/ 922338 h 1891366"/>
                <a:gd name="connsiteX20" fmla="*/ 0 w 1962150"/>
                <a:gd name="connsiteY20" fmla="*/ 263530 h 1891366"/>
                <a:gd name="connsiteX0" fmla="*/ 0 w 1962150"/>
                <a:gd name="connsiteY0" fmla="*/ 263530 h 1891366"/>
                <a:gd name="connsiteX1" fmla="*/ 263530 w 1962150"/>
                <a:gd name="connsiteY1" fmla="*/ 0 h 1891366"/>
                <a:gd name="connsiteX2" fmla="*/ 327025 w 1962150"/>
                <a:gd name="connsiteY2" fmla="*/ 0 h 1891366"/>
                <a:gd name="connsiteX3" fmla="*/ 327025 w 1962150"/>
                <a:gd name="connsiteY3" fmla="*/ 0 h 1891366"/>
                <a:gd name="connsiteX4" fmla="*/ 817563 w 1962150"/>
                <a:gd name="connsiteY4" fmla="*/ 0 h 1891366"/>
                <a:gd name="connsiteX5" fmla="*/ 1698620 w 1962150"/>
                <a:gd name="connsiteY5" fmla="*/ 0 h 1891366"/>
                <a:gd name="connsiteX6" fmla="*/ 1962150 w 1962150"/>
                <a:gd name="connsiteY6" fmla="*/ 263530 h 1891366"/>
                <a:gd name="connsiteX7" fmla="*/ 1962150 w 1962150"/>
                <a:gd name="connsiteY7" fmla="*/ 922338 h 1891366"/>
                <a:gd name="connsiteX8" fmla="*/ 1962150 w 1962150"/>
                <a:gd name="connsiteY8" fmla="*/ 922338 h 1891366"/>
                <a:gd name="connsiteX9" fmla="*/ 1962150 w 1962150"/>
                <a:gd name="connsiteY9" fmla="*/ 1317625 h 1891366"/>
                <a:gd name="connsiteX10" fmla="*/ 1962150 w 1962150"/>
                <a:gd name="connsiteY10" fmla="*/ 1317620 h 1891366"/>
                <a:gd name="connsiteX11" fmla="*/ 1698620 w 1962150"/>
                <a:gd name="connsiteY11" fmla="*/ 1581150 h 1891366"/>
                <a:gd name="connsiteX12" fmla="*/ 1267572 w 1962150"/>
                <a:gd name="connsiteY12" fmla="*/ 1581876 h 1891366"/>
                <a:gd name="connsiteX13" fmla="*/ 975822 w 1962150"/>
                <a:gd name="connsiteY13" fmla="*/ 1891366 h 1891366"/>
                <a:gd name="connsiteX14" fmla="*/ 721879 w 1962150"/>
                <a:gd name="connsiteY14" fmla="*/ 1581150 h 1891366"/>
                <a:gd name="connsiteX15" fmla="*/ 263530 w 1962150"/>
                <a:gd name="connsiteY15" fmla="*/ 1581150 h 1891366"/>
                <a:gd name="connsiteX16" fmla="*/ 0 w 1962150"/>
                <a:gd name="connsiteY16" fmla="*/ 1317620 h 1891366"/>
                <a:gd name="connsiteX17" fmla="*/ 0 w 1962150"/>
                <a:gd name="connsiteY17" fmla="*/ 1317625 h 1891366"/>
                <a:gd name="connsiteX18" fmla="*/ 0 w 1962150"/>
                <a:gd name="connsiteY18" fmla="*/ 922338 h 1891366"/>
                <a:gd name="connsiteX19" fmla="*/ 0 w 1962150"/>
                <a:gd name="connsiteY19" fmla="*/ 922338 h 1891366"/>
                <a:gd name="connsiteX20" fmla="*/ 0 w 1962150"/>
                <a:gd name="connsiteY20" fmla="*/ 263530 h 1891366"/>
                <a:gd name="connsiteX0" fmla="*/ 0 w 1962150"/>
                <a:gd name="connsiteY0" fmla="*/ 263530 h 1886352"/>
                <a:gd name="connsiteX1" fmla="*/ 263530 w 1962150"/>
                <a:gd name="connsiteY1" fmla="*/ 0 h 1886352"/>
                <a:gd name="connsiteX2" fmla="*/ 327025 w 1962150"/>
                <a:gd name="connsiteY2" fmla="*/ 0 h 1886352"/>
                <a:gd name="connsiteX3" fmla="*/ 327025 w 1962150"/>
                <a:gd name="connsiteY3" fmla="*/ 0 h 1886352"/>
                <a:gd name="connsiteX4" fmla="*/ 817563 w 1962150"/>
                <a:gd name="connsiteY4" fmla="*/ 0 h 1886352"/>
                <a:gd name="connsiteX5" fmla="*/ 1698620 w 1962150"/>
                <a:gd name="connsiteY5" fmla="*/ 0 h 1886352"/>
                <a:gd name="connsiteX6" fmla="*/ 1962150 w 1962150"/>
                <a:gd name="connsiteY6" fmla="*/ 263530 h 1886352"/>
                <a:gd name="connsiteX7" fmla="*/ 1962150 w 1962150"/>
                <a:gd name="connsiteY7" fmla="*/ 922338 h 1886352"/>
                <a:gd name="connsiteX8" fmla="*/ 1962150 w 1962150"/>
                <a:gd name="connsiteY8" fmla="*/ 922338 h 1886352"/>
                <a:gd name="connsiteX9" fmla="*/ 1962150 w 1962150"/>
                <a:gd name="connsiteY9" fmla="*/ 1317625 h 1886352"/>
                <a:gd name="connsiteX10" fmla="*/ 1962150 w 1962150"/>
                <a:gd name="connsiteY10" fmla="*/ 1317620 h 1886352"/>
                <a:gd name="connsiteX11" fmla="*/ 1698620 w 1962150"/>
                <a:gd name="connsiteY11" fmla="*/ 1581150 h 1886352"/>
                <a:gd name="connsiteX12" fmla="*/ 1267572 w 1962150"/>
                <a:gd name="connsiteY12" fmla="*/ 1581876 h 1886352"/>
                <a:gd name="connsiteX13" fmla="*/ 1046018 w 1962150"/>
                <a:gd name="connsiteY13" fmla="*/ 1886352 h 1886352"/>
                <a:gd name="connsiteX14" fmla="*/ 721879 w 1962150"/>
                <a:gd name="connsiteY14" fmla="*/ 1581150 h 1886352"/>
                <a:gd name="connsiteX15" fmla="*/ 263530 w 1962150"/>
                <a:gd name="connsiteY15" fmla="*/ 1581150 h 1886352"/>
                <a:gd name="connsiteX16" fmla="*/ 0 w 1962150"/>
                <a:gd name="connsiteY16" fmla="*/ 1317620 h 1886352"/>
                <a:gd name="connsiteX17" fmla="*/ 0 w 1962150"/>
                <a:gd name="connsiteY17" fmla="*/ 1317625 h 1886352"/>
                <a:gd name="connsiteX18" fmla="*/ 0 w 1962150"/>
                <a:gd name="connsiteY18" fmla="*/ 922338 h 1886352"/>
                <a:gd name="connsiteX19" fmla="*/ 0 w 1962150"/>
                <a:gd name="connsiteY19" fmla="*/ 922338 h 1886352"/>
                <a:gd name="connsiteX20" fmla="*/ 0 w 1962150"/>
                <a:gd name="connsiteY20" fmla="*/ 263530 h 1886352"/>
                <a:gd name="connsiteX0" fmla="*/ 0 w 1962150"/>
                <a:gd name="connsiteY0" fmla="*/ 263530 h 1886352"/>
                <a:gd name="connsiteX1" fmla="*/ 263530 w 1962150"/>
                <a:gd name="connsiteY1" fmla="*/ 0 h 1886352"/>
                <a:gd name="connsiteX2" fmla="*/ 327025 w 1962150"/>
                <a:gd name="connsiteY2" fmla="*/ 0 h 1886352"/>
                <a:gd name="connsiteX3" fmla="*/ 327025 w 1962150"/>
                <a:gd name="connsiteY3" fmla="*/ 0 h 1886352"/>
                <a:gd name="connsiteX4" fmla="*/ 817563 w 1962150"/>
                <a:gd name="connsiteY4" fmla="*/ 0 h 1886352"/>
                <a:gd name="connsiteX5" fmla="*/ 1698620 w 1962150"/>
                <a:gd name="connsiteY5" fmla="*/ 0 h 1886352"/>
                <a:gd name="connsiteX6" fmla="*/ 1962150 w 1962150"/>
                <a:gd name="connsiteY6" fmla="*/ 263530 h 1886352"/>
                <a:gd name="connsiteX7" fmla="*/ 1962150 w 1962150"/>
                <a:gd name="connsiteY7" fmla="*/ 922338 h 1886352"/>
                <a:gd name="connsiteX8" fmla="*/ 1962150 w 1962150"/>
                <a:gd name="connsiteY8" fmla="*/ 922338 h 1886352"/>
                <a:gd name="connsiteX9" fmla="*/ 1962150 w 1962150"/>
                <a:gd name="connsiteY9" fmla="*/ 1317625 h 1886352"/>
                <a:gd name="connsiteX10" fmla="*/ 1962150 w 1962150"/>
                <a:gd name="connsiteY10" fmla="*/ 1317620 h 1886352"/>
                <a:gd name="connsiteX11" fmla="*/ 1698620 w 1962150"/>
                <a:gd name="connsiteY11" fmla="*/ 1581150 h 1886352"/>
                <a:gd name="connsiteX12" fmla="*/ 1267572 w 1962150"/>
                <a:gd name="connsiteY12" fmla="*/ 1581876 h 1886352"/>
                <a:gd name="connsiteX13" fmla="*/ 990328 w 1962150"/>
                <a:gd name="connsiteY13" fmla="*/ 1886352 h 1886352"/>
                <a:gd name="connsiteX14" fmla="*/ 721879 w 1962150"/>
                <a:gd name="connsiteY14" fmla="*/ 1581150 h 1886352"/>
                <a:gd name="connsiteX15" fmla="*/ 263530 w 1962150"/>
                <a:gd name="connsiteY15" fmla="*/ 1581150 h 1886352"/>
                <a:gd name="connsiteX16" fmla="*/ 0 w 1962150"/>
                <a:gd name="connsiteY16" fmla="*/ 1317620 h 1886352"/>
                <a:gd name="connsiteX17" fmla="*/ 0 w 1962150"/>
                <a:gd name="connsiteY17" fmla="*/ 1317625 h 1886352"/>
                <a:gd name="connsiteX18" fmla="*/ 0 w 1962150"/>
                <a:gd name="connsiteY18" fmla="*/ 922338 h 1886352"/>
                <a:gd name="connsiteX19" fmla="*/ 0 w 1962150"/>
                <a:gd name="connsiteY19" fmla="*/ 922338 h 1886352"/>
                <a:gd name="connsiteX20" fmla="*/ 0 w 1962150"/>
                <a:gd name="connsiteY20" fmla="*/ 263530 h 1886352"/>
                <a:gd name="connsiteX0" fmla="*/ 0 w 1962150"/>
                <a:gd name="connsiteY0" fmla="*/ 263530 h 1891366"/>
                <a:gd name="connsiteX1" fmla="*/ 263530 w 1962150"/>
                <a:gd name="connsiteY1" fmla="*/ 0 h 1891366"/>
                <a:gd name="connsiteX2" fmla="*/ 327025 w 1962150"/>
                <a:gd name="connsiteY2" fmla="*/ 0 h 1891366"/>
                <a:gd name="connsiteX3" fmla="*/ 327025 w 1962150"/>
                <a:gd name="connsiteY3" fmla="*/ 0 h 1891366"/>
                <a:gd name="connsiteX4" fmla="*/ 817563 w 1962150"/>
                <a:gd name="connsiteY4" fmla="*/ 0 h 1891366"/>
                <a:gd name="connsiteX5" fmla="*/ 1698620 w 1962150"/>
                <a:gd name="connsiteY5" fmla="*/ 0 h 1891366"/>
                <a:gd name="connsiteX6" fmla="*/ 1962150 w 1962150"/>
                <a:gd name="connsiteY6" fmla="*/ 263530 h 1891366"/>
                <a:gd name="connsiteX7" fmla="*/ 1962150 w 1962150"/>
                <a:gd name="connsiteY7" fmla="*/ 922338 h 1891366"/>
                <a:gd name="connsiteX8" fmla="*/ 1962150 w 1962150"/>
                <a:gd name="connsiteY8" fmla="*/ 922338 h 1891366"/>
                <a:gd name="connsiteX9" fmla="*/ 1962150 w 1962150"/>
                <a:gd name="connsiteY9" fmla="*/ 1317625 h 1891366"/>
                <a:gd name="connsiteX10" fmla="*/ 1962150 w 1962150"/>
                <a:gd name="connsiteY10" fmla="*/ 1317620 h 1891366"/>
                <a:gd name="connsiteX11" fmla="*/ 1698620 w 1962150"/>
                <a:gd name="connsiteY11" fmla="*/ 1581150 h 1891366"/>
                <a:gd name="connsiteX12" fmla="*/ 1267572 w 1962150"/>
                <a:gd name="connsiteY12" fmla="*/ 1581876 h 1891366"/>
                <a:gd name="connsiteX13" fmla="*/ 979190 w 1962150"/>
                <a:gd name="connsiteY13" fmla="*/ 1891366 h 1891366"/>
                <a:gd name="connsiteX14" fmla="*/ 721879 w 1962150"/>
                <a:gd name="connsiteY14" fmla="*/ 1581150 h 1891366"/>
                <a:gd name="connsiteX15" fmla="*/ 263530 w 1962150"/>
                <a:gd name="connsiteY15" fmla="*/ 1581150 h 1891366"/>
                <a:gd name="connsiteX16" fmla="*/ 0 w 1962150"/>
                <a:gd name="connsiteY16" fmla="*/ 1317620 h 1891366"/>
                <a:gd name="connsiteX17" fmla="*/ 0 w 1962150"/>
                <a:gd name="connsiteY17" fmla="*/ 1317625 h 1891366"/>
                <a:gd name="connsiteX18" fmla="*/ 0 w 1962150"/>
                <a:gd name="connsiteY18" fmla="*/ 922338 h 1891366"/>
                <a:gd name="connsiteX19" fmla="*/ 0 w 1962150"/>
                <a:gd name="connsiteY19" fmla="*/ 922338 h 1891366"/>
                <a:gd name="connsiteX20" fmla="*/ 0 w 1962150"/>
                <a:gd name="connsiteY20" fmla="*/ 263530 h 1891366"/>
                <a:gd name="connsiteX0" fmla="*/ 0 w 1962150"/>
                <a:gd name="connsiteY0" fmla="*/ 263530 h 1891366"/>
                <a:gd name="connsiteX1" fmla="*/ 263530 w 1962150"/>
                <a:gd name="connsiteY1" fmla="*/ 0 h 1891366"/>
                <a:gd name="connsiteX2" fmla="*/ 327025 w 1962150"/>
                <a:gd name="connsiteY2" fmla="*/ 0 h 1891366"/>
                <a:gd name="connsiteX3" fmla="*/ 327025 w 1962150"/>
                <a:gd name="connsiteY3" fmla="*/ 0 h 1891366"/>
                <a:gd name="connsiteX4" fmla="*/ 817563 w 1962150"/>
                <a:gd name="connsiteY4" fmla="*/ 0 h 1891366"/>
                <a:gd name="connsiteX5" fmla="*/ 1698620 w 1962150"/>
                <a:gd name="connsiteY5" fmla="*/ 0 h 1891366"/>
                <a:gd name="connsiteX6" fmla="*/ 1962150 w 1962150"/>
                <a:gd name="connsiteY6" fmla="*/ 263530 h 1891366"/>
                <a:gd name="connsiteX7" fmla="*/ 1962150 w 1962150"/>
                <a:gd name="connsiteY7" fmla="*/ 922338 h 1891366"/>
                <a:gd name="connsiteX8" fmla="*/ 1962150 w 1962150"/>
                <a:gd name="connsiteY8" fmla="*/ 922338 h 1891366"/>
                <a:gd name="connsiteX9" fmla="*/ 1962150 w 1962150"/>
                <a:gd name="connsiteY9" fmla="*/ 1317625 h 1891366"/>
                <a:gd name="connsiteX10" fmla="*/ 1962150 w 1962150"/>
                <a:gd name="connsiteY10" fmla="*/ 1317620 h 1891366"/>
                <a:gd name="connsiteX11" fmla="*/ 1698620 w 1962150"/>
                <a:gd name="connsiteY11" fmla="*/ 1581150 h 1891366"/>
                <a:gd name="connsiteX12" fmla="*/ 1161761 w 1962150"/>
                <a:gd name="connsiteY12" fmla="*/ 1576862 h 1891366"/>
                <a:gd name="connsiteX13" fmla="*/ 979190 w 1962150"/>
                <a:gd name="connsiteY13" fmla="*/ 1891366 h 1891366"/>
                <a:gd name="connsiteX14" fmla="*/ 721879 w 1962150"/>
                <a:gd name="connsiteY14" fmla="*/ 1581150 h 1891366"/>
                <a:gd name="connsiteX15" fmla="*/ 263530 w 1962150"/>
                <a:gd name="connsiteY15" fmla="*/ 1581150 h 1891366"/>
                <a:gd name="connsiteX16" fmla="*/ 0 w 1962150"/>
                <a:gd name="connsiteY16" fmla="*/ 1317620 h 1891366"/>
                <a:gd name="connsiteX17" fmla="*/ 0 w 1962150"/>
                <a:gd name="connsiteY17" fmla="*/ 1317625 h 1891366"/>
                <a:gd name="connsiteX18" fmla="*/ 0 w 1962150"/>
                <a:gd name="connsiteY18" fmla="*/ 922338 h 1891366"/>
                <a:gd name="connsiteX19" fmla="*/ 0 w 1962150"/>
                <a:gd name="connsiteY19" fmla="*/ 922338 h 1891366"/>
                <a:gd name="connsiteX20" fmla="*/ 0 w 1962150"/>
                <a:gd name="connsiteY20" fmla="*/ 263530 h 1891366"/>
                <a:gd name="connsiteX0" fmla="*/ 0 w 1962150"/>
                <a:gd name="connsiteY0" fmla="*/ 263530 h 1891366"/>
                <a:gd name="connsiteX1" fmla="*/ 263530 w 1962150"/>
                <a:gd name="connsiteY1" fmla="*/ 0 h 1891366"/>
                <a:gd name="connsiteX2" fmla="*/ 327025 w 1962150"/>
                <a:gd name="connsiteY2" fmla="*/ 0 h 1891366"/>
                <a:gd name="connsiteX3" fmla="*/ 327025 w 1962150"/>
                <a:gd name="connsiteY3" fmla="*/ 0 h 1891366"/>
                <a:gd name="connsiteX4" fmla="*/ 817563 w 1962150"/>
                <a:gd name="connsiteY4" fmla="*/ 0 h 1891366"/>
                <a:gd name="connsiteX5" fmla="*/ 1698620 w 1962150"/>
                <a:gd name="connsiteY5" fmla="*/ 0 h 1891366"/>
                <a:gd name="connsiteX6" fmla="*/ 1962150 w 1962150"/>
                <a:gd name="connsiteY6" fmla="*/ 263530 h 1891366"/>
                <a:gd name="connsiteX7" fmla="*/ 1962150 w 1962150"/>
                <a:gd name="connsiteY7" fmla="*/ 922338 h 1891366"/>
                <a:gd name="connsiteX8" fmla="*/ 1962150 w 1962150"/>
                <a:gd name="connsiteY8" fmla="*/ 922338 h 1891366"/>
                <a:gd name="connsiteX9" fmla="*/ 1962150 w 1962150"/>
                <a:gd name="connsiteY9" fmla="*/ 1317625 h 1891366"/>
                <a:gd name="connsiteX10" fmla="*/ 1962150 w 1962150"/>
                <a:gd name="connsiteY10" fmla="*/ 1317620 h 1891366"/>
                <a:gd name="connsiteX11" fmla="*/ 1698620 w 1962150"/>
                <a:gd name="connsiteY11" fmla="*/ 1581150 h 1891366"/>
                <a:gd name="connsiteX12" fmla="*/ 1161761 w 1962150"/>
                <a:gd name="connsiteY12" fmla="*/ 1576862 h 1891366"/>
                <a:gd name="connsiteX13" fmla="*/ 979190 w 1962150"/>
                <a:gd name="connsiteY13" fmla="*/ 1891366 h 1891366"/>
                <a:gd name="connsiteX14" fmla="*/ 822121 w 1962150"/>
                <a:gd name="connsiteY14" fmla="*/ 1576137 h 1891366"/>
                <a:gd name="connsiteX15" fmla="*/ 263530 w 1962150"/>
                <a:gd name="connsiteY15" fmla="*/ 1581150 h 1891366"/>
                <a:gd name="connsiteX16" fmla="*/ 0 w 1962150"/>
                <a:gd name="connsiteY16" fmla="*/ 1317620 h 1891366"/>
                <a:gd name="connsiteX17" fmla="*/ 0 w 1962150"/>
                <a:gd name="connsiteY17" fmla="*/ 1317625 h 1891366"/>
                <a:gd name="connsiteX18" fmla="*/ 0 w 1962150"/>
                <a:gd name="connsiteY18" fmla="*/ 922338 h 1891366"/>
                <a:gd name="connsiteX19" fmla="*/ 0 w 1962150"/>
                <a:gd name="connsiteY19" fmla="*/ 922338 h 1891366"/>
                <a:gd name="connsiteX20" fmla="*/ 0 w 1962150"/>
                <a:gd name="connsiteY20" fmla="*/ 263530 h 1891366"/>
                <a:gd name="connsiteX0" fmla="*/ 0 w 1962150"/>
                <a:gd name="connsiteY0" fmla="*/ 263530 h 1891366"/>
                <a:gd name="connsiteX1" fmla="*/ 263530 w 1962150"/>
                <a:gd name="connsiteY1" fmla="*/ 0 h 1891366"/>
                <a:gd name="connsiteX2" fmla="*/ 327025 w 1962150"/>
                <a:gd name="connsiteY2" fmla="*/ 0 h 1891366"/>
                <a:gd name="connsiteX3" fmla="*/ 327025 w 1962150"/>
                <a:gd name="connsiteY3" fmla="*/ 0 h 1891366"/>
                <a:gd name="connsiteX4" fmla="*/ 817563 w 1962150"/>
                <a:gd name="connsiteY4" fmla="*/ 0 h 1891366"/>
                <a:gd name="connsiteX5" fmla="*/ 1698620 w 1962150"/>
                <a:gd name="connsiteY5" fmla="*/ 0 h 1891366"/>
                <a:gd name="connsiteX6" fmla="*/ 1962150 w 1962150"/>
                <a:gd name="connsiteY6" fmla="*/ 263530 h 1891366"/>
                <a:gd name="connsiteX7" fmla="*/ 1962150 w 1962150"/>
                <a:gd name="connsiteY7" fmla="*/ 922338 h 1891366"/>
                <a:gd name="connsiteX8" fmla="*/ 1962150 w 1962150"/>
                <a:gd name="connsiteY8" fmla="*/ 922338 h 1891366"/>
                <a:gd name="connsiteX9" fmla="*/ 1962150 w 1962150"/>
                <a:gd name="connsiteY9" fmla="*/ 1317625 h 1891366"/>
                <a:gd name="connsiteX10" fmla="*/ 1962150 w 1962150"/>
                <a:gd name="connsiteY10" fmla="*/ 1317620 h 1891366"/>
                <a:gd name="connsiteX11" fmla="*/ 1698620 w 1962150"/>
                <a:gd name="connsiteY11" fmla="*/ 1581150 h 1891366"/>
                <a:gd name="connsiteX12" fmla="*/ 1161761 w 1962150"/>
                <a:gd name="connsiteY12" fmla="*/ 1576862 h 1891366"/>
                <a:gd name="connsiteX13" fmla="*/ 979190 w 1962150"/>
                <a:gd name="connsiteY13" fmla="*/ 1891366 h 1891366"/>
                <a:gd name="connsiteX14" fmla="*/ 822121 w 1962150"/>
                <a:gd name="connsiteY14" fmla="*/ 1581151 h 1891366"/>
                <a:gd name="connsiteX15" fmla="*/ 263530 w 1962150"/>
                <a:gd name="connsiteY15" fmla="*/ 1581150 h 1891366"/>
                <a:gd name="connsiteX16" fmla="*/ 0 w 1962150"/>
                <a:gd name="connsiteY16" fmla="*/ 1317620 h 1891366"/>
                <a:gd name="connsiteX17" fmla="*/ 0 w 1962150"/>
                <a:gd name="connsiteY17" fmla="*/ 1317625 h 1891366"/>
                <a:gd name="connsiteX18" fmla="*/ 0 w 1962150"/>
                <a:gd name="connsiteY18" fmla="*/ 922338 h 1891366"/>
                <a:gd name="connsiteX19" fmla="*/ 0 w 1962150"/>
                <a:gd name="connsiteY19" fmla="*/ 922338 h 1891366"/>
                <a:gd name="connsiteX20" fmla="*/ 0 w 1962150"/>
                <a:gd name="connsiteY20" fmla="*/ 263530 h 1891366"/>
                <a:gd name="connsiteX0" fmla="*/ 0 w 1962150"/>
                <a:gd name="connsiteY0" fmla="*/ 263530 h 2020630"/>
                <a:gd name="connsiteX1" fmla="*/ 263530 w 1962150"/>
                <a:gd name="connsiteY1" fmla="*/ 0 h 2020630"/>
                <a:gd name="connsiteX2" fmla="*/ 327025 w 1962150"/>
                <a:gd name="connsiteY2" fmla="*/ 0 h 2020630"/>
                <a:gd name="connsiteX3" fmla="*/ 327025 w 1962150"/>
                <a:gd name="connsiteY3" fmla="*/ 0 h 2020630"/>
                <a:gd name="connsiteX4" fmla="*/ 817563 w 1962150"/>
                <a:gd name="connsiteY4" fmla="*/ 0 h 2020630"/>
                <a:gd name="connsiteX5" fmla="*/ 1698620 w 1962150"/>
                <a:gd name="connsiteY5" fmla="*/ 0 h 2020630"/>
                <a:gd name="connsiteX6" fmla="*/ 1962150 w 1962150"/>
                <a:gd name="connsiteY6" fmla="*/ 263530 h 2020630"/>
                <a:gd name="connsiteX7" fmla="*/ 1962150 w 1962150"/>
                <a:gd name="connsiteY7" fmla="*/ 922338 h 2020630"/>
                <a:gd name="connsiteX8" fmla="*/ 1962150 w 1962150"/>
                <a:gd name="connsiteY8" fmla="*/ 922338 h 2020630"/>
                <a:gd name="connsiteX9" fmla="*/ 1962150 w 1962150"/>
                <a:gd name="connsiteY9" fmla="*/ 1317625 h 2020630"/>
                <a:gd name="connsiteX10" fmla="*/ 1962150 w 1962150"/>
                <a:gd name="connsiteY10" fmla="*/ 1317620 h 2020630"/>
                <a:gd name="connsiteX11" fmla="*/ 1698620 w 1962150"/>
                <a:gd name="connsiteY11" fmla="*/ 1581150 h 2020630"/>
                <a:gd name="connsiteX12" fmla="*/ 1161761 w 1962150"/>
                <a:gd name="connsiteY12" fmla="*/ 1576862 h 2020630"/>
                <a:gd name="connsiteX13" fmla="*/ 979190 w 1962150"/>
                <a:gd name="connsiteY13" fmla="*/ 2020630 h 2020630"/>
                <a:gd name="connsiteX14" fmla="*/ 822121 w 1962150"/>
                <a:gd name="connsiteY14" fmla="*/ 1581151 h 2020630"/>
                <a:gd name="connsiteX15" fmla="*/ 263530 w 1962150"/>
                <a:gd name="connsiteY15" fmla="*/ 1581150 h 2020630"/>
                <a:gd name="connsiteX16" fmla="*/ 0 w 1962150"/>
                <a:gd name="connsiteY16" fmla="*/ 1317620 h 2020630"/>
                <a:gd name="connsiteX17" fmla="*/ 0 w 1962150"/>
                <a:gd name="connsiteY17" fmla="*/ 1317625 h 2020630"/>
                <a:gd name="connsiteX18" fmla="*/ 0 w 1962150"/>
                <a:gd name="connsiteY18" fmla="*/ 922338 h 2020630"/>
                <a:gd name="connsiteX19" fmla="*/ 0 w 1962150"/>
                <a:gd name="connsiteY19" fmla="*/ 922338 h 2020630"/>
                <a:gd name="connsiteX20" fmla="*/ 0 w 1962150"/>
                <a:gd name="connsiteY20" fmla="*/ 263530 h 2020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962150" h="2020630">
                  <a:moveTo>
                    <a:pt x="0" y="263530"/>
                  </a:moveTo>
                  <a:cubicBezTo>
                    <a:pt x="0" y="117986"/>
                    <a:pt x="117986" y="0"/>
                    <a:pt x="263530" y="0"/>
                  </a:cubicBezTo>
                  <a:lnTo>
                    <a:pt x="327025" y="0"/>
                  </a:lnTo>
                  <a:lnTo>
                    <a:pt x="327025" y="0"/>
                  </a:lnTo>
                  <a:lnTo>
                    <a:pt x="817563" y="0"/>
                  </a:lnTo>
                  <a:lnTo>
                    <a:pt x="1698620" y="0"/>
                  </a:lnTo>
                  <a:cubicBezTo>
                    <a:pt x="1844164" y="0"/>
                    <a:pt x="1962150" y="117986"/>
                    <a:pt x="1962150" y="263530"/>
                  </a:cubicBezTo>
                  <a:lnTo>
                    <a:pt x="1962150" y="922338"/>
                  </a:lnTo>
                  <a:lnTo>
                    <a:pt x="1962150" y="922338"/>
                  </a:lnTo>
                  <a:lnTo>
                    <a:pt x="1962150" y="1317625"/>
                  </a:lnTo>
                  <a:lnTo>
                    <a:pt x="1962150" y="1317620"/>
                  </a:lnTo>
                  <a:cubicBezTo>
                    <a:pt x="1962150" y="1463164"/>
                    <a:pt x="1844164" y="1581150"/>
                    <a:pt x="1698620" y="1581150"/>
                  </a:cubicBezTo>
                  <a:lnTo>
                    <a:pt x="1161761" y="1576862"/>
                  </a:lnTo>
                  <a:lnTo>
                    <a:pt x="979190" y="2020630"/>
                  </a:lnTo>
                  <a:lnTo>
                    <a:pt x="822121" y="1581151"/>
                  </a:lnTo>
                  <a:lnTo>
                    <a:pt x="263530" y="1581150"/>
                  </a:lnTo>
                  <a:cubicBezTo>
                    <a:pt x="117986" y="1581150"/>
                    <a:pt x="0" y="1463164"/>
                    <a:pt x="0" y="1317620"/>
                  </a:cubicBezTo>
                  <a:lnTo>
                    <a:pt x="0" y="1317625"/>
                  </a:lnTo>
                  <a:lnTo>
                    <a:pt x="0" y="922338"/>
                  </a:lnTo>
                  <a:lnTo>
                    <a:pt x="0" y="922338"/>
                  </a:lnTo>
                  <a:lnTo>
                    <a:pt x="0" y="263530"/>
                  </a:lnTo>
                  <a:close/>
                </a:path>
              </a:pathLst>
            </a:custGeom>
            <a:solidFill>
              <a:schemeClr val="bg2">
                <a:lumMod val="50000"/>
              </a:schemeClr>
            </a:solidFill>
            <a:ln>
              <a:noFill/>
            </a:ln>
            <a:effectLst>
              <a:reflection blurRad="114300" stA="29000" endPos="43000" dist="127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23"/>
            <p:cNvSpPr/>
            <p:nvPr/>
          </p:nvSpPr>
          <p:spPr>
            <a:xfrm>
              <a:off x="904009" y="2306783"/>
              <a:ext cx="1995054" cy="1705698"/>
            </a:xfrm>
            <a:prstGeom prst="round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b="1" dirty="0">
                  <a:solidFill>
                    <a:schemeClr val="tx1"/>
                  </a:solidFill>
                </a:rPr>
                <a:t>11. Depression</a:t>
              </a:r>
              <a:r>
                <a:rPr lang="en-US" dirty="0">
                  <a:solidFill>
                    <a:schemeClr val="tx1"/>
                  </a:solidFill>
                </a:rPr>
                <a:t>: </a:t>
              </a:r>
              <a:r>
                <a:rPr lang="en-US" sz="1600" i="1" dirty="0">
                  <a:solidFill>
                    <a:schemeClr val="tx1"/>
                  </a:solidFill>
                </a:rPr>
                <a:t>feeling lost and unsure, exhausted, future feels bleak and dark.</a:t>
              </a:r>
            </a:p>
          </p:txBody>
        </p:sp>
      </p:grpSp>
      <p:grpSp>
        <p:nvGrpSpPr>
          <p:cNvPr id="25" name="Group 24"/>
          <p:cNvGrpSpPr/>
          <p:nvPr/>
        </p:nvGrpSpPr>
        <p:grpSpPr>
          <a:xfrm>
            <a:off x="4188053" y="2029752"/>
            <a:ext cx="2544041" cy="2915765"/>
            <a:chOff x="827810" y="2213954"/>
            <a:chExt cx="2154382" cy="2469171"/>
          </a:xfrm>
        </p:grpSpPr>
        <p:sp>
          <p:nvSpPr>
            <p:cNvPr id="26" name="Rounded Rectangular Callout 9"/>
            <p:cNvSpPr/>
            <p:nvPr/>
          </p:nvSpPr>
          <p:spPr>
            <a:xfrm>
              <a:off x="827810" y="2213954"/>
              <a:ext cx="2154382" cy="2469171"/>
            </a:xfrm>
            <a:custGeom>
              <a:avLst/>
              <a:gdLst>
                <a:gd name="connsiteX0" fmla="*/ 0 w 1962150"/>
                <a:gd name="connsiteY0" fmla="*/ 263530 h 1581150"/>
                <a:gd name="connsiteX1" fmla="*/ 263530 w 1962150"/>
                <a:gd name="connsiteY1" fmla="*/ 0 h 1581150"/>
                <a:gd name="connsiteX2" fmla="*/ 327025 w 1962150"/>
                <a:gd name="connsiteY2" fmla="*/ 0 h 1581150"/>
                <a:gd name="connsiteX3" fmla="*/ 327025 w 1962150"/>
                <a:gd name="connsiteY3" fmla="*/ 0 h 1581150"/>
                <a:gd name="connsiteX4" fmla="*/ 817563 w 1962150"/>
                <a:gd name="connsiteY4" fmla="*/ 0 h 1581150"/>
                <a:gd name="connsiteX5" fmla="*/ 1698620 w 1962150"/>
                <a:gd name="connsiteY5" fmla="*/ 0 h 1581150"/>
                <a:gd name="connsiteX6" fmla="*/ 1962150 w 1962150"/>
                <a:gd name="connsiteY6" fmla="*/ 263530 h 1581150"/>
                <a:gd name="connsiteX7" fmla="*/ 1962150 w 1962150"/>
                <a:gd name="connsiteY7" fmla="*/ 922338 h 1581150"/>
                <a:gd name="connsiteX8" fmla="*/ 1962150 w 1962150"/>
                <a:gd name="connsiteY8" fmla="*/ 922338 h 1581150"/>
                <a:gd name="connsiteX9" fmla="*/ 1962150 w 1962150"/>
                <a:gd name="connsiteY9" fmla="*/ 1317625 h 1581150"/>
                <a:gd name="connsiteX10" fmla="*/ 1962150 w 1962150"/>
                <a:gd name="connsiteY10" fmla="*/ 1317620 h 1581150"/>
                <a:gd name="connsiteX11" fmla="*/ 1698620 w 1962150"/>
                <a:gd name="connsiteY11" fmla="*/ 1581150 h 1581150"/>
                <a:gd name="connsiteX12" fmla="*/ 817563 w 1962150"/>
                <a:gd name="connsiteY12" fmla="*/ 1581150 h 1581150"/>
                <a:gd name="connsiteX13" fmla="*/ 934258 w 1962150"/>
                <a:gd name="connsiteY13" fmla="*/ 1912148 h 1581150"/>
                <a:gd name="connsiteX14" fmla="*/ 327025 w 1962150"/>
                <a:gd name="connsiteY14" fmla="*/ 1581150 h 1581150"/>
                <a:gd name="connsiteX15" fmla="*/ 263530 w 1962150"/>
                <a:gd name="connsiteY15" fmla="*/ 1581150 h 1581150"/>
                <a:gd name="connsiteX16" fmla="*/ 0 w 1962150"/>
                <a:gd name="connsiteY16" fmla="*/ 1317620 h 1581150"/>
                <a:gd name="connsiteX17" fmla="*/ 0 w 1962150"/>
                <a:gd name="connsiteY17" fmla="*/ 1317625 h 1581150"/>
                <a:gd name="connsiteX18" fmla="*/ 0 w 1962150"/>
                <a:gd name="connsiteY18" fmla="*/ 922338 h 1581150"/>
                <a:gd name="connsiteX19" fmla="*/ 0 w 1962150"/>
                <a:gd name="connsiteY19" fmla="*/ 922338 h 1581150"/>
                <a:gd name="connsiteX20" fmla="*/ 0 w 1962150"/>
                <a:gd name="connsiteY20" fmla="*/ 263530 h 1581150"/>
                <a:gd name="connsiteX0" fmla="*/ 0 w 1962150"/>
                <a:gd name="connsiteY0" fmla="*/ 263530 h 1912148"/>
                <a:gd name="connsiteX1" fmla="*/ 263530 w 1962150"/>
                <a:gd name="connsiteY1" fmla="*/ 0 h 1912148"/>
                <a:gd name="connsiteX2" fmla="*/ 327025 w 1962150"/>
                <a:gd name="connsiteY2" fmla="*/ 0 h 1912148"/>
                <a:gd name="connsiteX3" fmla="*/ 327025 w 1962150"/>
                <a:gd name="connsiteY3" fmla="*/ 0 h 1912148"/>
                <a:gd name="connsiteX4" fmla="*/ 817563 w 1962150"/>
                <a:gd name="connsiteY4" fmla="*/ 0 h 1912148"/>
                <a:gd name="connsiteX5" fmla="*/ 1698620 w 1962150"/>
                <a:gd name="connsiteY5" fmla="*/ 0 h 1912148"/>
                <a:gd name="connsiteX6" fmla="*/ 1962150 w 1962150"/>
                <a:gd name="connsiteY6" fmla="*/ 263530 h 1912148"/>
                <a:gd name="connsiteX7" fmla="*/ 1962150 w 1962150"/>
                <a:gd name="connsiteY7" fmla="*/ 922338 h 1912148"/>
                <a:gd name="connsiteX8" fmla="*/ 1962150 w 1962150"/>
                <a:gd name="connsiteY8" fmla="*/ 922338 h 1912148"/>
                <a:gd name="connsiteX9" fmla="*/ 1962150 w 1962150"/>
                <a:gd name="connsiteY9" fmla="*/ 1317625 h 1912148"/>
                <a:gd name="connsiteX10" fmla="*/ 1962150 w 1962150"/>
                <a:gd name="connsiteY10" fmla="*/ 1317620 h 1912148"/>
                <a:gd name="connsiteX11" fmla="*/ 1698620 w 1962150"/>
                <a:gd name="connsiteY11" fmla="*/ 1581150 h 1912148"/>
                <a:gd name="connsiteX12" fmla="*/ 1316327 w 1962150"/>
                <a:gd name="connsiteY12" fmla="*/ 1591541 h 1912148"/>
                <a:gd name="connsiteX13" fmla="*/ 934258 w 1962150"/>
                <a:gd name="connsiteY13" fmla="*/ 1912148 h 1912148"/>
                <a:gd name="connsiteX14" fmla="*/ 327025 w 1962150"/>
                <a:gd name="connsiteY14" fmla="*/ 1581150 h 1912148"/>
                <a:gd name="connsiteX15" fmla="*/ 263530 w 1962150"/>
                <a:gd name="connsiteY15" fmla="*/ 1581150 h 1912148"/>
                <a:gd name="connsiteX16" fmla="*/ 0 w 1962150"/>
                <a:gd name="connsiteY16" fmla="*/ 1317620 h 1912148"/>
                <a:gd name="connsiteX17" fmla="*/ 0 w 1962150"/>
                <a:gd name="connsiteY17" fmla="*/ 1317625 h 1912148"/>
                <a:gd name="connsiteX18" fmla="*/ 0 w 1962150"/>
                <a:gd name="connsiteY18" fmla="*/ 922338 h 1912148"/>
                <a:gd name="connsiteX19" fmla="*/ 0 w 1962150"/>
                <a:gd name="connsiteY19" fmla="*/ 922338 h 1912148"/>
                <a:gd name="connsiteX20" fmla="*/ 0 w 1962150"/>
                <a:gd name="connsiteY20" fmla="*/ 263530 h 1912148"/>
                <a:gd name="connsiteX0" fmla="*/ 0 w 1962150"/>
                <a:gd name="connsiteY0" fmla="*/ 263530 h 1912148"/>
                <a:gd name="connsiteX1" fmla="*/ 263530 w 1962150"/>
                <a:gd name="connsiteY1" fmla="*/ 0 h 1912148"/>
                <a:gd name="connsiteX2" fmla="*/ 327025 w 1962150"/>
                <a:gd name="connsiteY2" fmla="*/ 0 h 1912148"/>
                <a:gd name="connsiteX3" fmla="*/ 327025 w 1962150"/>
                <a:gd name="connsiteY3" fmla="*/ 0 h 1912148"/>
                <a:gd name="connsiteX4" fmla="*/ 817563 w 1962150"/>
                <a:gd name="connsiteY4" fmla="*/ 0 h 1912148"/>
                <a:gd name="connsiteX5" fmla="*/ 1698620 w 1962150"/>
                <a:gd name="connsiteY5" fmla="*/ 0 h 1912148"/>
                <a:gd name="connsiteX6" fmla="*/ 1962150 w 1962150"/>
                <a:gd name="connsiteY6" fmla="*/ 263530 h 1912148"/>
                <a:gd name="connsiteX7" fmla="*/ 1962150 w 1962150"/>
                <a:gd name="connsiteY7" fmla="*/ 922338 h 1912148"/>
                <a:gd name="connsiteX8" fmla="*/ 1962150 w 1962150"/>
                <a:gd name="connsiteY8" fmla="*/ 922338 h 1912148"/>
                <a:gd name="connsiteX9" fmla="*/ 1962150 w 1962150"/>
                <a:gd name="connsiteY9" fmla="*/ 1317625 h 1912148"/>
                <a:gd name="connsiteX10" fmla="*/ 1962150 w 1962150"/>
                <a:gd name="connsiteY10" fmla="*/ 1317620 h 1912148"/>
                <a:gd name="connsiteX11" fmla="*/ 1698620 w 1962150"/>
                <a:gd name="connsiteY11" fmla="*/ 1581150 h 1912148"/>
                <a:gd name="connsiteX12" fmla="*/ 1316327 w 1962150"/>
                <a:gd name="connsiteY12" fmla="*/ 1591541 h 1912148"/>
                <a:gd name="connsiteX13" fmla="*/ 934258 w 1962150"/>
                <a:gd name="connsiteY13" fmla="*/ 1912148 h 1912148"/>
                <a:gd name="connsiteX14" fmla="*/ 846570 w 1962150"/>
                <a:gd name="connsiteY14" fmla="*/ 1612322 h 1912148"/>
                <a:gd name="connsiteX15" fmla="*/ 263530 w 1962150"/>
                <a:gd name="connsiteY15" fmla="*/ 1581150 h 1912148"/>
                <a:gd name="connsiteX16" fmla="*/ 0 w 1962150"/>
                <a:gd name="connsiteY16" fmla="*/ 1317620 h 1912148"/>
                <a:gd name="connsiteX17" fmla="*/ 0 w 1962150"/>
                <a:gd name="connsiteY17" fmla="*/ 1317625 h 1912148"/>
                <a:gd name="connsiteX18" fmla="*/ 0 w 1962150"/>
                <a:gd name="connsiteY18" fmla="*/ 922338 h 1912148"/>
                <a:gd name="connsiteX19" fmla="*/ 0 w 1962150"/>
                <a:gd name="connsiteY19" fmla="*/ 922338 h 1912148"/>
                <a:gd name="connsiteX20" fmla="*/ 0 w 1962150"/>
                <a:gd name="connsiteY20" fmla="*/ 263530 h 1912148"/>
                <a:gd name="connsiteX0" fmla="*/ 0 w 1962150"/>
                <a:gd name="connsiteY0" fmla="*/ 263530 h 1912148"/>
                <a:gd name="connsiteX1" fmla="*/ 263530 w 1962150"/>
                <a:gd name="connsiteY1" fmla="*/ 0 h 1912148"/>
                <a:gd name="connsiteX2" fmla="*/ 327025 w 1962150"/>
                <a:gd name="connsiteY2" fmla="*/ 0 h 1912148"/>
                <a:gd name="connsiteX3" fmla="*/ 327025 w 1962150"/>
                <a:gd name="connsiteY3" fmla="*/ 0 h 1912148"/>
                <a:gd name="connsiteX4" fmla="*/ 817563 w 1962150"/>
                <a:gd name="connsiteY4" fmla="*/ 0 h 1912148"/>
                <a:gd name="connsiteX5" fmla="*/ 1698620 w 1962150"/>
                <a:gd name="connsiteY5" fmla="*/ 0 h 1912148"/>
                <a:gd name="connsiteX6" fmla="*/ 1962150 w 1962150"/>
                <a:gd name="connsiteY6" fmla="*/ 263530 h 1912148"/>
                <a:gd name="connsiteX7" fmla="*/ 1962150 w 1962150"/>
                <a:gd name="connsiteY7" fmla="*/ 922338 h 1912148"/>
                <a:gd name="connsiteX8" fmla="*/ 1962150 w 1962150"/>
                <a:gd name="connsiteY8" fmla="*/ 922338 h 1912148"/>
                <a:gd name="connsiteX9" fmla="*/ 1962150 w 1962150"/>
                <a:gd name="connsiteY9" fmla="*/ 1317625 h 1912148"/>
                <a:gd name="connsiteX10" fmla="*/ 1962150 w 1962150"/>
                <a:gd name="connsiteY10" fmla="*/ 1317620 h 1912148"/>
                <a:gd name="connsiteX11" fmla="*/ 1698620 w 1962150"/>
                <a:gd name="connsiteY11" fmla="*/ 1581150 h 1912148"/>
                <a:gd name="connsiteX12" fmla="*/ 1316327 w 1962150"/>
                <a:gd name="connsiteY12" fmla="*/ 1591541 h 1912148"/>
                <a:gd name="connsiteX13" fmla="*/ 934258 w 1962150"/>
                <a:gd name="connsiteY13" fmla="*/ 1912148 h 1912148"/>
                <a:gd name="connsiteX14" fmla="*/ 836179 w 1962150"/>
                <a:gd name="connsiteY14" fmla="*/ 1581150 h 1912148"/>
                <a:gd name="connsiteX15" fmla="*/ 263530 w 1962150"/>
                <a:gd name="connsiteY15" fmla="*/ 1581150 h 1912148"/>
                <a:gd name="connsiteX16" fmla="*/ 0 w 1962150"/>
                <a:gd name="connsiteY16" fmla="*/ 1317620 h 1912148"/>
                <a:gd name="connsiteX17" fmla="*/ 0 w 1962150"/>
                <a:gd name="connsiteY17" fmla="*/ 1317625 h 1912148"/>
                <a:gd name="connsiteX18" fmla="*/ 0 w 1962150"/>
                <a:gd name="connsiteY18" fmla="*/ 922338 h 1912148"/>
                <a:gd name="connsiteX19" fmla="*/ 0 w 1962150"/>
                <a:gd name="connsiteY19" fmla="*/ 922338 h 1912148"/>
                <a:gd name="connsiteX20" fmla="*/ 0 w 1962150"/>
                <a:gd name="connsiteY20" fmla="*/ 263530 h 1912148"/>
                <a:gd name="connsiteX0" fmla="*/ 0 w 1962150"/>
                <a:gd name="connsiteY0" fmla="*/ 263530 h 1912148"/>
                <a:gd name="connsiteX1" fmla="*/ 263530 w 1962150"/>
                <a:gd name="connsiteY1" fmla="*/ 0 h 1912148"/>
                <a:gd name="connsiteX2" fmla="*/ 327025 w 1962150"/>
                <a:gd name="connsiteY2" fmla="*/ 0 h 1912148"/>
                <a:gd name="connsiteX3" fmla="*/ 327025 w 1962150"/>
                <a:gd name="connsiteY3" fmla="*/ 0 h 1912148"/>
                <a:gd name="connsiteX4" fmla="*/ 817563 w 1962150"/>
                <a:gd name="connsiteY4" fmla="*/ 0 h 1912148"/>
                <a:gd name="connsiteX5" fmla="*/ 1698620 w 1962150"/>
                <a:gd name="connsiteY5" fmla="*/ 0 h 1912148"/>
                <a:gd name="connsiteX6" fmla="*/ 1962150 w 1962150"/>
                <a:gd name="connsiteY6" fmla="*/ 263530 h 1912148"/>
                <a:gd name="connsiteX7" fmla="*/ 1962150 w 1962150"/>
                <a:gd name="connsiteY7" fmla="*/ 922338 h 1912148"/>
                <a:gd name="connsiteX8" fmla="*/ 1962150 w 1962150"/>
                <a:gd name="connsiteY8" fmla="*/ 922338 h 1912148"/>
                <a:gd name="connsiteX9" fmla="*/ 1962150 w 1962150"/>
                <a:gd name="connsiteY9" fmla="*/ 1317625 h 1912148"/>
                <a:gd name="connsiteX10" fmla="*/ 1962150 w 1962150"/>
                <a:gd name="connsiteY10" fmla="*/ 1317620 h 1912148"/>
                <a:gd name="connsiteX11" fmla="*/ 1698620 w 1962150"/>
                <a:gd name="connsiteY11" fmla="*/ 1581150 h 1912148"/>
                <a:gd name="connsiteX12" fmla="*/ 1316327 w 1962150"/>
                <a:gd name="connsiteY12" fmla="*/ 1591541 h 1912148"/>
                <a:gd name="connsiteX13" fmla="*/ 1090122 w 1962150"/>
                <a:gd name="connsiteY13" fmla="*/ 1912148 h 1912148"/>
                <a:gd name="connsiteX14" fmla="*/ 836179 w 1962150"/>
                <a:gd name="connsiteY14" fmla="*/ 1581150 h 1912148"/>
                <a:gd name="connsiteX15" fmla="*/ 263530 w 1962150"/>
                <a:gd name="connsiteY15" fmla="*/ 1581150 h 1912148"/>
                <a:gd name="connsiteX16" fmla="*/ 0 w 1962150"/>
                <a:gd name="connsiteY16" fmla="*/ 1317620 h 1912148"/>
                <a:gd name="connsiteX17" fmla="*/ 0 w 1962150"/>
                <a:gd name="connsiteY17" fmla="*/ 1317625 h 1912148"/>
                <a:gd name="connsiteX18" fmla="*/ 0 w 1962150"/>
                <a:gd name="connsiteY18" fmla="*/ 922338 h 1912148"/>
                <a:gd name="connsiteX19" fmla="*/ 0 w 1962150"/>
                <a:gd name="connsiteY19" fmla="*/ 922338 h 1912148"/>
                <a:gd name="connsiteX20" fmla="*/ 0 w 1962150"/>
                <a:gd name="connsiteY20" fmla="*/ 263530 h 1912148"/>
                <a:gd name="connsiteX0" fmla="*/ 0 w 1962150"/>
                <a:gd name="connsiteY0" fmla="*/ 263530 h 1912148"/>
                <a:gd name="connsiteX1" fmla="*/ 263530 w 1962150"/>
                <a:gd name="connsiteY1" fmla="*/ 0 h 1912148"/>
                <a:gd name="connsiteX2" fmla="*/ 327025 w 1962150"/>
                <a:gd name="connsiteY2" fmla="*/ 0 h 1912148"/>
                <a:gd name="connsiteX3" fmla="*/ 327025 w 1962150"/>
                <a:gd name="connsiteY3" fmla="*/ 0 h 1912148"/>
                <a:gd name="connsiteX4" fmla="*/ 817563 w 1962150"/>
                <a:gd name="connsiteY4" fmla="*/ 0 h 1912148"/>
                <a:gd name="connsiteX5" fmla="*/ 1698620 w 1962150"/>
                <a:gd name="connsiteY5" fmla="*/ 0 h 1912148"/>
                <a:gd name="connsiteX6" fmla="*/ 1962150 w 1962150"/>
                <a:gd name="connsiteY6" fmla="*/ 263530 h 1912148"/>
                <a:gd name="connsiteX7" fmla="*/ 1962150 w 1962150"/>
                <a:gd name="connsiteY7" fmla="*/ 922338 h 1912148"/>
                <a:gd name="connsiteX8" fmla="*/ 1962150 w 1962150"/>
                <a:gd name="connsiteY8" fmla="*/ 922338 h 1912148"/>
                <a:gd name="connsiteX9" fmla="*/ 1962150 w 1962150"/>
                <a:gd name="connsiteY9" fmla="*/ 1317625 h 1912148"/>
                <a:gd name="connsiteX10" fmla="*/ 1962150 w 1962150"/>
                <a:gd name="connsiteY10" fmla="*/ 1317620 h 1912148"/>
                <a:gd name="connsiteX11" fmla="*/ 1698620 w 1962150"/>
                <a:gd name="connsiteY11" fmla="*/ 1581150 h 1912148"/>
                <a:gd name="connsiteX12" fmla="*/ 1316327 w 1962150"/>
                <a:gd name="connsiteY12" fmla="*/ 1591541 h 1912148"/>
                <a:gd name="connsiteX13" fmla="*/ 1090122 w 1962150"/>
                <a:gd name="connsiteY13" fmla="*/ 1912148 h 1912148"/>
                <a:gd name="connsiteX14" fmla="*/ 721879 w 1962150"/>
                <a:gd name="connsiteY14" fmla="*/ 1581150 h 1912148"/>
                <a:gd name="connsiteX15" fmla="*/ 263530 w 1962150"/>
                <a:gd name="connsiteY15" fmla="*/ 1581150 h 1912148"/>
                <a:gd name="connsiteX16" fmla="*/ 0 w 1962150"/>
                <a:gd name="connsiteY16" fmla="*/ 1317620 h 1912148"/>
                <a:gd name="connsiteX17" fmla="*/ 0 w 1962150"/>
                <a:gd name="connsiteY17" fmla="*/ 1317625 h 1912148"/>
                <a:gd name="connsiteX18" fmla="*/ 0 w 1962150"/>
                <a:gd name="connsiteY18" fmla="*/ 922338 h 1912148"/>
                <a:gd name="connsiteX19" fmla="*/ 0 w 1962150"/>
                <a:gd name="connsiteY19" fmla="*/ 922338 h 1912148"/>
                <a:gd name="connsiteX20" fmla="*/ 0 w 1962150"/>
                <a:gd name="connsiteY20" fmla="*/ 263530 h 1912148"/>
                <a:gd name="connsiteX0" fmla="*/ 0 w 1962150"/>
                <a:gd name="connsiteY0" fmla="*/ 263530 h 1912148"/>
                <a:gd name="connsiteX1" fmla="*/ 263530 w 1962150"/>
                <a:gd name="connsiteY1" fmla="*/ 0 h 1912148"/>
                <a:gd name="connsiteX2" fmla="*/ 327025 w 1962150"/>
                <a:gd name="connsiteY2" fmla="*/ 0 h 1912148"/>
                <a:gd name="connsiteX3" fmla="*/ 327025 w 1962150"/>
                <a:gd name="connsiteY3" fmla="*/ 0 h 1912148"/>
                <a:gd name="connsiteX4" fmla="*/ 817563 w 1962150"/>
                <a:gd name="connsiteY4" fmla="*/ 0 h 1912148"/>
                <a:gd name="connsiteX5" fmla="*/ 1698620 w 1962150"/>
                <a:gd name="connsiteY5" fmla="*/ 0 h 1912148"/>
                <a:gd name="connsiteX6" fmla="*/ 1962150 w 1962150"/>
                <a:gd name="connsiteY6" fmla="*/ 263530 h 1912148"/>
                <a:gd name="connsiteX7" fmla="*/ 1962150 w 1962150"/>
                <a:gd name="connsiteY7" fmla="*/ 922338 h 1912148"/>
                <a:gd name="connsiteX8" fmla="*/ 1962150 w 1962150"/>
                <a:gd name="connsiteY8" fmla="*/ 922338 h 1912148"/>
                <a:gd name="connsiteX9" fmla="*/ 1962150 w 1962150"/>
                <a:gd name="connsiteY9" fmla="*/ 1317625 h 1912148"/>
                <a:gd name="connsiteX10" fmla="*/ 1962150 w 1962150"/>
                <a:gd name="connsiteY10" fmla="*/ 1317620 h 1912148"/>
                <a:gd name="connsiteX11" fmla="*/ 1698620 w 1962150"/>
                <a:gd name="connsiteY11" fmla="*/ 1581150 h 1912148"/>
                <a:gd name="connsiteX12" fmla="*/ 1212418 w 1962150"/>
                <a:gd name="connsiteY12" fmla="*/ 1601931 h 1912148"/>
                <a:gd name="connsiteX13" fmla="*/ 1090122 w 1962150"/>
                <a:gd name="connsiteY13" fmla="*/ 1912148 h 1912148"/>
                <a:gd name="connsiteX14" fmla="*/ 721879 w 1962150"/>
                <a:gd name="connsiteY14" fmla="*/ 1581150 h 1912148"/>
                <a:gd name="connsiteX15" fmla="*/ 263530 w 1962150"/>
                <a:gd name="connsiteY15" fmla="*/ 1581150 h 1912148"/>
                <a:gd name="connsiteX16" fmla="*/ 0 w 1962150"/>
                <a:gd name="connsiteY16" fmla="*/ 1317620 h 1912148"/>
                <a:gd name="connsiteX17" fmla="*/ 0 w 1962150"/>
                <a:gd name="connsiteY17" fmla="*/ 1317625 h 1912148"/>
                <a:gd name="connsiteX18" fmla="*/ 0 w 1962150"/>
                <a:gd name="connsiteY18" fmla="*/ 922338 h 1912148"/>
                <a:gd name="connsiteX19" fmla="*/ 0 w 1962150"/>
                <a:gd name="connsiteY19" fmla="*/ 922338 h 1912148"/>
                <a:gd name="connsiteX20" fmla="*/ 0 w 1962150"/>
                <a:gd name="connsiteY20" fmla="*/ 263530 h 1912148"/>
                <a:gd name="connsiteX0" fmla="*/ 0 w 1962150"/>
                <a:gd name="connsiteY0" fmla="*/ 263530 h 1891366"/>
                <a:gd name="connsiteX1" fmla="*/ 263530 w 1962150"/>
                <a:gd name="connsiteY1" fmla="*/ 0 h 1891366"/>
                <a:gd name="connsiteX2" fmla="*/ 327025 w 1962150"/>
                <a:gd name="connsiteY2" fmla="*/ 0 h 1891366"/>
                <a:gd name="connsiteX3" fmla="*/ 327025 w 1962150"/>
                <a:gd name="connsiteY3" fmla="*/ 0 h 1891366"/>
                <a:gd name="connsiteX4" fmla="*/ 817563 w 1962150"/>
                <a:gd name="connsiteY4" fmla="*/ 0 h 1891366"/>
                <a:gd name="connsiteX5" fmla="*/ 1698620 w 1962150"/>
                <a:gd name="connsiteY5" fmla="*/ 0 h 1891366"/>
                <a:gd name="connsiteX6" fmla="*/ 1962150 w 1962150"/>
                <a:gd name="connsiteY6" fmla="*/ 263530 h 1891366"/>
                <a:gd name="connsiteX7" fmla="*/ 1962150 w 1962150"/>
                <a:gd name="connsiteY7" fmla="*/ 922338 h 1891366"/>
                <a:gd name="connsiteX8" fmla="*/ 1962150 w 1962150"/>
                <a:gd name="connsiteY8" fmla="*/ 922338 h 1891366"/>
                <a:gd name="connsiteX9" fmla="*/ 1962150 w 1962150"/>
                <a:gd name="connsiteY9" fmla="*/ 1317625 h 1891366"/>
                <a:gd name="connsiteX10" fmla="*/ 1962150 w 1962150"/>
                <a:gd name="connsiteY10" fmla="*/ 1317620 h 1891366"/>
                <a:gd name="connsiteX11" fmla="*/ 1698620 w 1962150"/>
                <a:gd name="connsiteY11" fmla="*/ 1581150 h 1891366"/>
                <a:gd name="connsiteX12" fmla="*/ 1212418 w 1962150"/>
                <a:gd name="connsiteY12" fmla="*/ 1601931 h 1891366"/>
                <a:gd name="connsiteX13" fmla="*/ 975822 w 1962150"/>
                <a:gd name="connsiteY13" fmla="*/ 1891366 h 1891366"/>
                <a:gd name="connsiteX14" fmla="*/ 721879 w 1962150"/>
                <a:gd name="connsiteY14" fmla="*/ 1581150 h 1891366"/>
                <a:gd name="connsiteX15" fmla="*/ 263530 w 1962150"/>
                <a:gd name="connsiteY15" fmla="*/ 1581150 h 1891366"/>
                <a:gd name="connsiteX16" fmla="*/ 0 w 1962150"/>
                <a:gd name="connsiteY16" fmla="*/ 1317620 h 1891366"/>
                <a:gd name="connsiteX17" fmla="*/ 0 w 1962150"/>
                <a:gd name="connsiteY17" fmla="*/ 1317625 h 1891366"/>
                <a:gd name="connsiteX18" fmla="*/ 0 w 1962150"/>
                <a:gd name="connsiteY18" fmla="*/ 922338 h 1891366"/>
                <a:gd name="connsiteX19" fmla="*/ 0 w 1962150"/>
                <a:gd name="connsiteY19" fmla="*/ 922338 h 1891366"/>
                <a:gd name="connsiteX20" fmla="*/ 0 w 1962150"/>
                <a:gd name="connsiteY20" fmla="*/ 263530 h 1891366"/>
                <a:gd name="connsiteX0" fmla="*/ 0 w 1962150"/>
                <a:gd name="connsiteY0" fmla="*/ 263530 h 1891366"/>
                <a:gd name="connsiteX1" fmla="*/ 263530 w 1962150"/>
                <a:gd name="connsiteY1" fmla="*/ 0 h 1891366"/>
                <a:gd name="connsiteX2" fmla="*/ 327025 w 1962150"/>
                <a:gd name="connsiteY2" fmla="*/ 0 h 1891366"/>
                <a:gd name="connsiteX3" fmla="*/ 327025 w 1962150"/>
                <a:gd name="connsiteY3" fmla="*/ 0 h 1891366"/>
                <a:gd name="connsiteX4" fmla="*/ 817563 w 1962150"/>
                <a:gd name="connsiteY4" fmla="*/ 0 h 1891366"/>
                <a:gd name="connsiteX5" fmla="*/ 1698620 w 1962150"/>
                <a:gd name="connsiteY5" fmla="*/ 0 h 1891366"/>
                <a:gd name="connsiteX6" fmla="*/ 1962150 w 1962150"/>
                <a:gd name="connsiteY6" fmla="*/ 263530 h 1891366"/>
                <a:gd name="connsiteX7" fmla="*/ 1962150 w 1962150"/>
                <a:gd name="connsiteY7" fmla="*/ 922338 h 1891366"/>
                <a:gd name="connsiteX8" fmla="*/ 1962150 w 1962150"/>
                <a:gd name="connsiteY8" fmla="*/ 922338 h 1891366"/>
                <a:gd name="connsiteX9" fmla="*/ 1962150 w 1962150"/>
                <a:gd name="connsiteY9" fmla="*/ 1317625 h 1891366"/>
                <a:gd name="connsiteX10" fmla="*/ 1962150 w 1962150"/>
                <a:gd name="connsiteY10" fmla="*/ 1317620 h 1891366"/>
                <a:gd name="connsiteX11" fmla="*/ 1698620 w 1962150"/>
                <a:gd name="connsiteY11" fmla="*/ 1581150 h 1891366"/>
                <a:gd name="connsiteX12" fmla="*/ 1212418 w 1962150"/>
                <a:gd name="connsiteY12" fmla="*/ 1581876 h 1891366"/>
                <a:gd name="connsiteX13" fmla="*/ 975822 w 1962150"/>
                <a:gd name="connsiteY13" fmla="*/ 1891366 h 1891366"/>
                <a:gd name="connsiteX14" fmla="*/ 721879 w 1962150"/>
                <a:gd name="connsiteY14" fmla="*/ 1581150 h 1891366"/>
                <a:gd name="connsiteX15" fmla="*/ 263530 w 1962150"/>
                <a:gd name="connsiteY15" fmla="*/ 1581150 h 1891366"/>
                <a:gd name="connsiteX16" fmla="*/ 0 w 1962150"/>
                <a:gd name="connsiteY16" fmla="*/ 1317620 h 1891366"/>
                <a:gd name="connsiteX17" fmla="*/ 0 w 1962150"/>
                <a:gd name="connsiteY17" fmla="*/ 1317625 h 1891366"/>
                <a:gd name="connsiteX18" fmla="*/ 0 w 1962150"/>
                <a:gd name="connsiteY18" fmla="*/ 922338 h 1891366"/>
                <a:gd name="connsiteX19" fmla="*/ 0 w 1962150"/>
                <a:gd name="connsiteY19" fmla="*/ 922338 h 1891366"/>
                <a:gd name="connsiteX20" fmla="*/ 0 w 1962150"/>
                <a:gd name="connsiteY20" fmla="*/ 263530 h 1891366"/>
                <a:gd name="connsiteX0" fmla="*/ 0 w 1962150"/>
                <a:gd name="connsiteY0" fmla="*/ 263530 h 1891366"/>
                <a:gd name="connsiteX1" fmla="*/ 263530 w 1962150"/>
                <a:gd name="connsiteY1" fmla="*/ 0 h 1891366"/>
                <a:gd name="connsiteX2" fmla="*/ 327025 w 1962150"/>
                <a:gd name="connsiteY2" fmla="*/ 0 h 1891366"/>
                <a:gd name="connsiteX3" fmla="*/ 327025 w 1962150"/>
                <a:gd name="connsiteY3" fmla="*/ 0 h 1891366"/>
                <a:gd name="connsiteX4" fmla="*/ 817563 w 1962150"/>
                <a:gd name="connsiteY4" fmla="*/ 0 h 1891366"/>
                <a:gd name="connsiteX5" fmla="*/ 1698620 w 1962150"/>
                <a:gd name="connsiteY5" fmla="*/ 0 h 1891366"/>
                <a:gd name="connsiteX6" fmla="*/ 1962150 w 1962150"/>
                <a:gd name="connsiteY6" fmla="*/ 263530 h 1891366"/>
                <a:gd name="connsiteX7" fmla="*/ 1962150 w 1962150"/>
                <a:gd name="connsiteY7" fmla="*/ 922338 h 1891366"/>
                <a:gd name="connsiteX8" fmla="*/ 1962150 w 1962150"/>
                <a:gd name="connsiteY8" fmla="*/ 922338 h 1891366"/>
                <a:gd name="connsiteX9" fmla="*/ 1962150 w 1962150"/>
                <a:gd name="connsiteY9" fmla="*/ 1317625 h 1891366"/>
                <a:gd name="connsiteX10" fmla="*/ 1962150 w 1962150"/>
                <a:gd name="connsiteY10" fmla="*/ 1317620 h 1891366"/>
                <a:gd name="connsiteX11" fmla="*/ 1698620 w 1962150"/>
                <a:gd name="connsiteY11" fmla="*/ 1581150 h 1891366"/>
                <a:gd name="connsiteX12" fmla="*/ 1267572 w 1962150"/>
                <a:gd name="connsiteY12" fmla="*/ 1581876 h 1891366"/>
                <a:gd name="connsiteX13" fmla="*/ 975822 w 1962150"/>
                <a:gd name="connsiteY13" fmla="*/ 1891366 h 1891366"/>
                <a:gd name="connsiteX14" fmla="*/ 721879 w 1962150"/>
                <a:gd name="connsiteY14" fmla="*/ 1581150 h 1891366"/>
                <a:gd name="connsiteX15" fmla="*/ 263530 w 1962150"/>
                <a:gd name="connsiteY15" fmla="*/ 1581150 h 1891366"/>
                <a:gd name="connsiteX16" fmla="*/ 0 w 1962150"/>
                <a:gd name="connsiteY16" fmla="*/ 1317620 h 1891366"/>
                <a:gd name="connsiteX17" fmla="*/ 0 w 1962150"/>
                <a:gd name="connsiteY17" fmla="*/ 1317625 h 1891366"/>
                <a:gd name="connsiteX18" fmla="*/ 0 w 1962150"/>
                <a:gd name="connsiteY18" fmla="*/ 922338 h 1891366"/>
                <a:gd name="connsiteX19" fmla="*/ 0 w 1962150"/>
                <a:gd name="connsiteY19" fmla="*/ 922338 h 1891366"/>
                <a:gd name="connsiteX20" fmla="*/ 0 w 1962150"/>
                <a:gd name="connsiteY20" fmla="*/ 263530 h 1891366"/>
                <a:gd name="connsiteX0" fmla="*/ 0 w 1962150"/>
                <a:gd name="connsiteY0" fmla="*/ 263530 h 1886352"/>
                <a:gd name="connsiteX1" fmla="*/ 263530 w 1962150"/>
                <a:gd name="connsiteY1" fmla="*/ 0 h 1886352"/>
                <a:gd name="connsiteX2" fmla="*/ 327025 w 1962150"/>
                <a:gd name="connsiteY2" fmla="*/ 0 h 1886352"/>
                <a:gd name="connsiteX3" fmla="*/ 327025 w 1962150"/>
                <a:gd name="connsiteY3" fmla="*/ 0 h 1886352"/>
                <a:gd name="connsiteX4" fmla="*/ 817563 w 1962150"/>
                <a:gd name="connsiteY4" fmla="*/ 0 h 1886352"/>
                <a:gd name="connsiteX5" fmla="*/ 1698620 w 1962150"/>
                <a:gd name="connsiteY5" fmla="*/ 0 h 1886352"/>
                <a:gd name="connsiteX6" fmla="*/ 1962150 w 1962150"/>
                <a:gd name="connsiteY6" fmla="*/ 263530 h 1886352"/>
                <a:gd name="connsiteX7" fmla="*/ 1962150 w 1962150"/>
                <a:gd name="connsiteY7" fmla="*/ 922338 h 1886352"/>
                <a:gd name="connsiteX8" fmla="*/ 1962150 w 1962150"/>
                <a:gd name="connsiteY8" fmla="*/ 922338 h 1886352"/>
                <a:gd name="connsiteX9" fmla="*/ 1962150 w 1962150"/>
                <a:gd name="connsiteY9" fmla="*/ 1317625 h 1886352"/>
                <a:gd name="connsiteX10" fmla="*/ 1962150 w 1962150"/>
                <a:gd name="connsiteY10" fmla="*/ 1317620 h 1886352"/>
                <a:gd name="connsiteX11" fmla="*/ 1698620 w 1962150"/>
                <a:gd name="connsiteY11" fmla="*/ 1581150 h 1886352"/>
                <a:gd name="connsiteX12" fmla="*/ 1267572 w 1962150"/>
                <a:gd name="connsiteY12" fmla="*/ 1581876 h 1886352"/>
                <a:gd name="connsiteX13" fmla="*/ 1046018 w 1962150"/>
                <a:gd name="connsiteY13" fmla="*/ 1886352 h 1886352"/>
                <a:gd name="connsiteX14" fmla="*/ 721879 w 1962150"/>
                <a:gd name="connsiteY14" fmla="*/ 1581150 h 1886352"/>
                <a:gd name="connsiteX15" fmla="*/ 263530 w 1962150"/>
                <a:gd name="connsiteY15" fmla="*/ 1581150 h 1886352"/>
                <a:gd name="connsiteX16" fmla="*/ 0 w 1962150"/>
                <a:gd name="connsiteY16" fmla="*/ 1317620 h 1886352"/>
                <a:gd name="connsiteX17" fmla="*/ 0 w 1962150"/>
                <a:gd name="connsiteY17" fmla="*/ 1317625 h 1886352"/>
                <a:gd name="connsiteX18" fmla="*/ 0 w 1962150"/>
                <a:gd name="connsiteY18" fmla="*/ 922338 h 1886352"/>
                <a:gd name="connsiteX19" fmla="*/ 0 w 1962150"/>
                <a:gd name="connsiteY19" fmla="*/ 922338 h 1886352"/>
                <a:gd name="connsiteX20" fmla="*/ 0 w 1962150"/>
                <a:gd name="connsiteY20" fmla="*/ 263530 h 1886352"/>
                <a:gd name="connsiteX0" fmla="*/ 0 w 1962150"/>
                <a:gd name="connsiteY0" fmla="*/ 263530 h 1886352"/>
                <a:gd name="connsiteX1" fmla="*/ 263530 w 1962150"/>
                <a:gd name="connsiteY1" fmla="*/ 0 h 1886352"/>
                <a:gd name="connsiteX2" fmla="*/ 327025 w 1962150"/>
                <a:gd name="connsiteY2" fmla="*/ 0 h 1886352"/>
                <a:gd name="connsiteX3" fmla="*/ 327025 w 1962150"/>
                <a:gd name="connsiteY3" fmla="*/ 0 h 1886352"/>
                <a:gd name="connsiteX4" fmla="*/ 817563 w 1962150"/>
                <a:gd name="connsiteY4" fmla="*/ 0 h 1886352"/>
                <a:gd name="connsiteX5" fmla="*/ 1698620 w 1962150"/>
                <a:gd name="connsiteY5" fmla="*/ 0 h 1886352"/>
                <a:gd name="connsiteX6" fmla="*/ 1962150 w 1962150"/>
                <a:gd name="connsiteY6" fmla="*/ 263530 h 1886352"/>
                <a:gd name="connsiteX7" fmla="*/ 1962150 w 1962150"/>
                <a:gd name="connsiteY7" fmla="*/ 922338 h 1886352"/>
                <a:gd name="connsiteX8" fmla="*/ 1962150 w 1962150"/>
                <a:gd name="connsiteY8" fmla="*/ 922338 h 1886352"/>
                <a:gd name="connsiteX9" fmla="*/ 1962150 w 1962150"/>
                <a:gd name="connsiteY9" fmla="*/ 1317625 h 1886352"/>
                <a:gd name="connsiteX10" fmla="*/ 1962150 w 1962150"/>
                <a:gd name="connsiteY10" fmla="*/ 1317620 h 1886352"/>
                <a:gd name="connsiteX11" fmla="*/ 1698620 w 1962150"/>
                <a:gd name="connsiteY11" fmla="*/ 1581150 h 1886352"/>
                <a:gd name="connsiteX12" fmla="*/ 1267572 w 1962150"/>
                <a:gd name="connsiteY12" fmla="*/ 1581876 h 1886352"/>
                <a:gd name="connsiteX13" fmla="*/ 990328 w 1962150"/>
                <a:gd name="connsiteY13" fmla="*/ 1886352 h 1886352"/>
                <a:gd name="connsiteX14" fmla="*/ 721879 w 1962150"/>
                <a:gd name="connsiteY14" fmla="*/ 1581150 h 1886352"/>
                <a:gd name="connsiteX15" fmla="*/ 263530 w 1962150"/>
                <a:gd name="connsiteY15" fmla="*/ 1581150 h 1886352"/>
                <a:gd name="connsiteX16" fmla="*/ 0 w 1962150"/>
                <a:gd name="connsiteY16" fmla="*/ 1317620 h 1886352"/>
                <a:gd name="connsiteX17" fmla="*/ 0 w 1962150"/>
                <a:gd name="connsiteY17" fmla="*/ 1317625 h 1886352"/>
                <a:gd name="connsiteX18" fmla="*/ 0 w 1962150"/>
                <a:gd name="connsiteY18" fmla="*/ 922338 h 1886352"/>
                <a:gd name="connsiteX19" fmla="*/ 0 w 1962150"/>
                <a:gd name="connsiteY19" fmla="*/ 922338 h 1886352"/>
                <a:gd name="connsiteX20" fmla="*/ 0 w 1962150"/>
                <a:gd name="connsiteY20" fmla="*/ 263530 h 1886352"/>
                <a:gd name="connsiteX0" fmla="*/ 0 w 1962150"/>
                <a:gd name="connsiteY0" fmla="*/ 263530 h 1891366"/>
                <a:gd name="connsiteX1" fmla="*/ 263530 w 1962150"/>
                <a:gd name="connsiteY1" fmla="*/ 0 h 1891366"/>
                <a:gd name="connsiteX2" fmla="*/ 327025 w 1962150"/>
                <a:gd name="connsiteY2" fmla="*/ 0 h 1891366"/>
                <a:gd name="connsiteX3" fmla="*/ 327025 w 1962150"/>
                <a:gd name="connsiteY3" fmla="*/ 0 h 1891366"/>
                <a:gd name="connsiteX4" fmla="*/ 817563 w 1962150"/>
                <a:gd name="connsiteY4" fmla="*/ 0 h 1891366"/>
                <a:gd name="connsiteX5" fmla="*/ 1698620 w 1962150"/>
                <a:gd name="connsiteY5" fmla="*/ 0 h 1891366"/>
                <a:gd name="connsiteX6" fmla="*/ 1962150 w 1962150"/>
                <a:gd name="connsiteY6" fmla="*/ 263530 h 1891366"/>
                <a:gd name="connsiteX7" fmla="*/ 1962150 w 1962150"/>
                <a:gd name="connsiteY7" fmla="*/ 922338 h 1891366"/>
                <a:gd name="connsiteX8" fmla="*/ 1962150 w 1962150"/>
                <a:gd name="connsiteY8" fmla="*/ 922338 h 1891366"/>
                <a:gd name="connsiteX9" fmla="*/ 1962150 w 1962150"/>
                <a:gd name="connsiteY9" fmla="*/ 1317625 h 1891366"/>
                <a:gd name="connsiteX10" fmla="*/ 1962150 w 1962150"/>
                <a:gd name="connsiteY10" fmla="*/ 1317620 h 1891366"/>
                <a:gd name="connsiteX11" fmla="*/ 1698620 w 1962150"/>
                <a:gd name="connsiteY11" fmla="*/ 1581150 h 1891366"/>
                <a:gd name="connsiteX12" fmla="*/ 1267572 w 1962150"/>
                <a:gd name="connsiteY12" fmla="*/ 1581876 h 1891366"/>
                <a:gd name="connsiteX13" fmla="*/ 979190 w 1962150"/>
                <a:gd name="connsiteY13" fmla="*/ 1891366 h 1891366"/>
                <a:gd name="connsiteX14" fmla="*/ 721879 w 1962150"/>
                <a:gd name="connsiteY14" fmla="*/ 1581150 h 1891366"/>
                <a:gd name="connsiteX15" fmla="*/ 263530 w 1962150"/>
                <a:gd name="connsiteY15" fmla="*/ 1581150 h 1891366"/>
                <a:gd name="connsiteX16" fmla="*/ 0 w 1962150"/>
                <a:gd name="connsiteY16" fmla="*/ 1317620 h 1891366"/>
                <a:gd name="connsiteX17" fmla="*/ 0 w 1962150"/>
                <a:gd name="connsiteY17" fmla="*/ 1317625 h 1891366"/>
                <a:gd name="connsiteX18" fmla="*/ 0 w 1962150"/>
                <a:gd name="connsiteY18" fmla="*/ 922338 h 1891366"/>
                <a:gd name="connsiteX19" fmla="*/ 0 w 1962150"/>
                <a:gd name="connsiteY19" fmla="*/ 922338 h 1891366"/>
                <a:gd name="connsiteX20" fmla="*/ 0 w 1962150"/>
                <a:gd name="connsiteY20" fmla="*/ 263530 h 1891366"/>
                <a:gd name="connsiteX0" fmla="*/ 0 w 1962150"/>
                <a:gd name="connsiteY0" fmla="*/ 263530 h 1891366"/>
                <a:gd name="connsiteX1" fmla="*/ 263530 w 1962150"/>
                <a:gd name="connsiteY1" fmla="*/ 0 h 1891366"/>
                <a:gd name="connsiteX2" fmla="*/ 327025 w 1962150"/>
                <a:gd name="connsiteY2" fmla="*/ 0 h 1891366"/>
                <a:gd name="connsiteX3" fmla="*/ 327025 w 1962150"/>
                <a:gd name="connsiteY3" fmla="*/ 0 h 1891366"/>
                <a:gd name="connsiteX4" fmla="*/ 817563 w 1962150"/>
                <a:gd name="connsiteY4" fmla="*/ 0 h 1891366"/>
                <a:gd name="connsiteX5" fmla="*/ 1698620 w 1962150"/>
                <a:gd name="connsiteY5" fmla="*/ 0 h 1891366"/>
                <a:gd name="connsiteX6" fmla="*/ 1962150 w 1962150"/>
                <a:gd name="connsiteY6" fmla="*/ 263530 h 1891366"/>
                <a:gd name="connsiteX7" fmla="*/ 1962150 w 1962150"/>
                <a:gd name="connsiteY7" fmla="*/ 922338 h 1891366"/>
                <a:gd name="connsiteX8" fmla="*/ 1962150 w 1962150"/>
                <a:gd name="connsiteY8" fmla="*/ 922338 h 1891366"/>
                <a:gd name="connsiteX9" fmla="*/ 1962150 w 1962150"/>
                <a:gd name="connsiteY9" fmla="*/ 1317625 h 1891366"/>
                <a:gd name="connsiteX10" fmla="*/ 1962150 w 1962150"/>
                <a:gd name="connsiteY10" fmla="*/ 1317620 h 1891366"/>
                <a:gd name="connsiteX11" fmla="*/ 1698620 w 1962150"/>
                <a:gd name="connsiteY11" fmla="*/ 1581150 h 1891366"/>
                <a:gd name="connsiteX12" fmla="*/ 1161761 w 1962150"/>
                <a:gd name="connsiteY12" fmla="*/ 1576862 h 1891366"/>
                <a:gd name="connsiteX13" fmla="*/ 979190 w 1962150"/>
                <a:gd name="connsiteY13" fmla="*/ 1891366 h 1891366"/>
                <a:gd name="connsiteX14" fmla="*/ 721879 w 1962150"/>
                <a:gd name="connsiteY14" fmla="*/ 1581150 h 1891366"/>
                <a:gd name="connsiteX15" fmla="*/ 263530 w 1962150"/>
                <a:gd name="connsiteY15" fmla="*/ 1581150 h 1891366"/>
                <a:gd name="connsiteX16" fmla="*/ 0 w 1962150"/>
                <a:gd name="connsiteY16" fmla="*/ 1317620 h 1891366"/>
                <a:gd name="connsiteX17" fmla="*/ 0 w 1962150"/>
                <a:gd name="connsiteY17" fmla="*/ 1317625 h 1891366"/>
                <a:gd name="connsiteX18" fmla="*/ 0 w 1962150"/>
                <a:gd name="connsiteY18" fmla="*/ 922338 h 1891366"/>
                <a:gd name="connsiteX19" fmla="*/ 0 w 1962150"/>
                <a:gd name="connsiteY19" fmla="*/ 922338 h 1891366"/>
                <a:gd name="connsiteX20" fmla="*/ 0 w 1962150"/>
                <a:gd name="connsiteY20" fmla="*/ 263530 h 1891366"/>
                <a:gd name="connsiteX0" fmla="*/ 0 w 1962150"/>
                <a:gd name="connsiteY0" fmla="*/ 263530 h 1891366"/>
                <a:gd name="connsiteX1" fmla="*/ 263530 w 1962150"/>
                <a:gd name="connsiteY1" fmla="*/ 0 h 1891366"/>
                <a:gd name="connsiteX2" fmla="*/ 327025 w 1962150"/>
                <a:gd name="connsiteY2" fmla="*/ 0 h 1891366"/>
                <a:gd name="connsiteX3" fmla="*/ 327025 w 1962150"/>
                <a:gd name="connsiteY3" fmla="*/ 0 h 1891366"/>
                <a:gd name="connsiteX4" fmla="*/ 817563 w 1962150"/>
                <a:gd name="connsiteY4" fmla="*/ 0 h 1891366"/>
                <a:gd name="connsiteX5" fmla="*/ 1698620 w 1962150"/>
                <a:gd name="connsiteY5" fmla="*/ 0 h 1891366"/>
                <a:gd name="connsiteX6" fmla="*/ 1962150 w 1962150"/>
                <a:gd name="connsiteY6" fmla="*/ 263530 h 1891366"/>
                <a:gd name="connsiteX7" fmla="*/ 1962150 w 1962150"/>
                <a:gd name="connsiteY7" fmla="*/ 922338 h 1891366"/>
                <a:gd name="connsiteX8" fmla="*/ 1962150 w 1962150"/>
                <a:gd name="connsiteY8" fmla="*/ 922338 h 1891366"/>
                <a:gd name="connsiteX9" fmla="*/ 1962150 w 1962150"/>
                <a:gd name="connsiteY9" fmla="*/ 1317625 h 1891366"/>
                <a:gd name="connsiteX10" fmla="*/ 1962150 w 1962150"/>
                <a:gd name="connsiteY10" fmla="*/ 1317620 h 1891366"/>
                <a:gd name="connsiteX11" fmla="*/ 1698620 w 1962150"/>
                <a:gd name="connsiteY11" fmla="*/ 1581150 h 1891366"/>
                <a:gd name="connsiteX12" fmla="*/ 1161761 w 1962150"/>
                <a:gd name="connsiteY12" fmla="*/ 1576862 h 1891366"/>
                <a:gd name="connsiteX13" fmla="*/ 979190 w 1962150"/>
                <a:gd name="connsiteY13" fmla="*/ 1891366 h 1891366"/>
                <a:gd name="connsiteX14" fmla="*/ 822121 w 1962150"/>
                <a:gd name="connsiteY14" fmla="*/ 1576137 h 1891366"/>
                <a:gd name="connsiteX15" fmla="*/ 263530 w 1962150"/>
                <a:gd name="connsiteY15" fmla="*/ 1581150 h 1891366"/>
                <a:gd name="connsiteX16" fmla="*/ 0 w 1962150"/>
                <a:gd name="connsiteY16" fmla="*/ 1317620 h 1891366"/>
                <a:gd name="connsiteX17" fmla="*/ 0 w 1962150"/>
                <a:gd name="connsiteY17" fmla="*/ 1317625 h 1891366"/>
                <a:gd name="connsiteX18" fmla="*/ 0 w 1962150"/>
                <a:gd name="connsiteY18" fmla="*/ 922338 h 1891366"/>
                <a:gd name="connsiteX19" fmla="*/ 0 w 1962150"/>
                <a:gd name="connsiteY19" fmla="*/ 922338 h 1891366"/>
                <a:gd name="connsiteX20" fmla="*/ 0 w 1962150"/>
                <a:gd name="connsiteY20" fmla="*/ 263530 h 1891366"/>
                <a:gd name="connsiteX0" fmla="*/ 0 w 1962150"/>
                <a:gd name="connsiteY0" fmla="*/ 263530 h 1891366"/>
                <a:gd name="connsiteX1" fmla="*/ 263530 w 1962150"/>
                <a:gd name="connsiteY1" fmla="*/ 0 h 1891366"/>
                <a:gd name="connsiteX2" fmla="*/ 327025 w 1962150"/>
                <a:gd name="connsiteY2" fmla="*/ 0 h 1891366"/>
                <a:gd name="connsiteX3" fmla="*/ 327025 w 1962150"/>
                <a:gd name="connsiteY3" fmla="*/ 0 h 1891366"/>
                <a:gd name="connsiteX4" fmla="*/ 817563 w 1962150"/>
                <a:gd name="connsiteY4" fmla="*/ 0 h 1891366"/>
                <a:gd name="connsiteX5" fmla="*/ 1698620 w 1962150"/>
                <a:gd name="connsiteY5" fmla="*/ 0 h 1891366"/>
                <a:gd name="connsiteX6" fmla="*/ 1962150 w 1962150"/>
                <a:gd name="connsiteY6" fmla="*/ 263530 h 1891366"/>
                <a:gd name="connsiteX7" fmla="*/ 1962150 w 1962150"/>
                <a:gd name="connsiteY7" fmla="*/ 922338 h 1891366"/>
                <a:gd name="connsiteX8" fmla="*/ 1962150 w 1962150"/>
                <a:gd name="connsiteY8" fmla="*/ 922338 h 1891366"/>
                <a:gd name="connsiteX9" fmla="*/ 1962150 w 1962150"/>
                <a:gd name="connsiteY9" fmla="*/ 1317625 h 1891366"/>
                <a:gd name="connsiteX10" fmla="*/ 1962150 w 1962150"/>
                <a:gd name="connsiteY10" fmla="*/ 1317620 h 1891366"/>
                <a:gd name="connsiteX11" fmla="*/ 1698620 w 1962150"/>
                <a:gd name="connsiteY11" fmla="*/ 1581150 h 1891366"/>
                <a:gd name="connsiteX12" fmla="*/ 1161761 w 1962150"/>
                <a:gd name="connsiteY12" fmla="*/ 1576862 h 1891366"/>
                <a:gd name="connsiteX13" fmla="*/ 979190 w 1962150"/>
                <a:gd name="connsiteY13" fmla="*/ 1891366 h 1891366"/>
                <a:gd name="connsiteX14" fmla="*/ 822121 w 1962150"/>
                <a:gd name="connsiteY14" fmla="*/ 1581151 h 1891366"/>
                <a:gd name="connsiteX15" fmla="*/ 263530 w 1962150"/>
                <a:gd name="connsiteY15" fmla="*/ 1581150 h 1891366"/>
                <a:gd name="connsiteX16" fmla="*/ 0 w 1962150"/>
                <a:gd name="connsiteY16" fmla="*/ 1317620 h 1891366"/>
                <a:gd name="connsiteX17" fmla="*/ 0 w 1962150"/>
                <a:gd name="connsiteY17" fmla="*/ 1317625 h 1891366"/>
                <a:gd name="connsiteX18" fmla="*/ 0 w 1962150"/>
                <a:gd name="connsiteY18" fmla="*/ 922338 h 1891366"/>
                <a:gd name="connsiteX19" fmla="*/ 0 w 1962150"/>
                <a:gd name="connsiteY19" fmla="*/ 922338 h 1891366"/>
                <a:gd name="connsiteX20" fmla="*/ 0 w 1962150"/>
                <a:gd name="connsiteY20" fmla="*/ 263530 h 1891366"/>
                <a:gd name="connsiteX0" fmla="*/ 0 w 1962150"/>
                <a:gd name="connsiteY0" fmla="*/ 263530 h 2020630"/>
                <a:gd name="connsiteX1" fmla="*/ 263530 w 1962150"/>
                <a:gd name="connsiteY1" fmla="*/ 0 h 2020630"/>
                <a:gd name="connsiteX2" fmla="*/ 327025 w 1962150"/>
                <a:gd name="connsiteY2" fmla="*/ 0 h 2020630"/>
                <a:gd name="connsiteX3" fmla="*/ 327025 w 1962150"/>
                <a:gd name="connsiteY3" fmla="*/ 0 h 2020630"/>
                <a:gd name="connsiteX4" fmla="*/ 817563 w 1962150"/>
                <a:gd name="connsiteY4" fmla="*/ 0 h 2020630"/>
                <a:gd name="connsiteX5" fmla="*/ 1698620 w 1962150"/>
                <a:gd name="connsiteY5" fmla="*/ 0 h 2020630"/>
                <a:gd name="connsiteX6" fmla="*/ 1962150 w 1962150"/>
                <a:gd name="connsiteY6" fmla="*/ 263530 h 2020630"/>
                <a:gd name="connsiteX7" fmla="*/ 1962150 w 1962150"/>
                <a:gd name="connsiteY7" fmla="*/ 922338 h 2020630"/>
                <a:gd name="connsiteX8" fmla="*/ 1962150 w 1962150"/>
                <a:gd name="connsiteY8" fmla="*/ 922338 h 2020630"/>
                <a:gd name="connsiteX9" fmla="*/ 1962150 w 1962150"/>
                <a:gd name="connsiteY9" fmla="*/ 1317625 h 2020630"/>
                <a:gd name="connsiteX10" fmla="*/ 1962150 w 1962150"/>
                <a:gd name="connsiteY10" fmla="*/ 1317620 h 2020630"/>
                <a:gd name="connsiteX11" fmla="*/ 1698620 w 1962150"/>
                <a:gd name="connsiteY11" fmla="*/ 1581150 h 2020630"/>
                <a:gd name="connsiteX12" fmla="*/ 1161761 w 1962150"/>
                <a:gd name="connsiteY12" fmla="*/ 1576862 h 2020630"/>
                <a:gd name="connsiteX13" fmla="*/ 979190 w 1962150"/>
                <a:gd name="connsiteY13" fmla="*/ 2020630 h 2020630"/>
                <a:gd name="connsiteX14" fmla="*/ 822121 w 1962150"/>
                <a:gd name="connsiteY14" fmla="*/ 1581151 h 2020630"/>
                <a:gd name="connsiteX15" fmla="*/ 263530 w 1962150"/>
                <a:gd name="connsiteY15" fmla="*/ 1581150 h 2020630"/>
                <a:gd name="connsiteX16" fmla="*/ 0 w 1962150"/>
                <a:gd name="connsiteY16" fmla="*/ 1317620 h 2020630"/>
                <a:gd name="connsiteX17" fmla="*/ 0 w 1962150"/>
                <a:gd name="connsiteY17" fmla="*/ 1317625 h 2020630"/>
                <a:gd name="connsiteX18" fmla="*/ 0 w 1962150"/>
                <a:gd name="connsiteY18" fmla="*/ 922338 h 2020630"/>
                <a:gd name="connsiteX19" fmla="*/ 0 w 1962150"/>
                <a:gd name="connsiteY19" fmla="*/ 922338 h 2020630"/>
                <a:gd name="connsiteX20" fmla="*/ 0 w 1962150"/>
                <a:gd name="connsiteY20" fmla="*/ 263530 h 2020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962150" h="2020630">
                  <a:moveTo>
                    <a:pt x="0" y="263530"/>
                  </a:moveTo>
                  <a:cubicBezTo>
                    <a:pt x="0" y="117986"/>
                    <a:pt x="117986" y="0"/>
                    <a:pt x="263530" y="0"/>
                  </a:cubicBezTo>
                  <a:lnTo>
                    <a:pt x="327025" y="0"/>
                  </a:lnTo>
                  <a:lnTo>
                    <a:pt x="327025" y="0"/>
                  </a:lnTo>
                  <a:lnTo>
                    <a:pt x="817563" y="0"/>
                  </a:lnTo>
                  <a:lnTo>
                    <a:pt x="1698620" y="0"/>
                  </a:lnTo>
                  <a:cubicBezTo>
                    <a:pt x="1844164" y="0"/>
                    <a:pt x="1962150" y="117986"/>
                    <a:pt x="1962150" y="263530"/>
                  </a:cubicBezTo>
                  <a:lnTo>
                    <a:pt x="1962150" y="922338"/>
                  </a:lnTo>
                  <a:lnTo>
                    <a:pt x="1962150" y="922338"/>
                  </a:lnTo>
                  <a:lnTo>
                    <a:pt x="1962150" y="1317625"/>
                  </a:lnTo>
                  <a:lnTo>
                    <a:pt x="1962150" y="1317620"/>
                  </a:lnTo>
                  <a:cubicBezTo>
                    <a:pt x="1962150" y="1463164"/>
                    <a:pt x="1844164" y="1581150"/>
                    <a:pt x="1698620" y="1581150"/>
                  </a:cubicBezTo>
                  <a:lnTo>
                    <a:pt x="1161761" y="1576862"/>
                  </a:lnTo>
                  <a:lnTo>
                    <a:pt x="979190" y="2020630"/>
                  </a:lnTo>
                  <a:lnTo>
                    <a:pt x="822121" y="1581151"/>
                  </a:lnTo>
                  <a:lnTo>
                    <a:pt x="263530" y="1581150"/>
                  </a:lnTo>
                  <a:cubicBezTo>
                    <a:pt x="117986" y="1581150"/>
                    <a:pt x="0" y="1463164"/>
                    <a:pt x="0" y="1317620"/>
                  </a:cubicBezTo>
                  <a:lnTo>
                    <a:pt x="0" y="1317625"/>
                  </a:lnTo>
                  <a:lnTo>
                    <a:pt x="0" y="922338"/>
                  </a:lnTo>
                  <a:lnTo>
                    <a:pt x="0" y="922338"/>
                  </a:lnTo>
                  <a:lnTo>
                    <a:pt x="0" y="263530"/>
                  </a:lnTo>
                  <a:close/>
                </a:path>
              </a:pathLst>
            </a:custGeom>
            <a:solidFill>
              <a:schemeClr val="bg2">
                <a:lumMod val="50000"/>
              </a:schemeClr>
            </a:solidFill>
            <a:ln>
              <a:noFill/>
            </a:ln>
            <a:effectLst>
              <a:reflection blurRad="114300" stA="29000" endPos="43000" dist="127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ounded Rectangle 26"/>
            <p:cNvSpPr/>
            <p:nvPr/>
          </p:nvSpPr>
          <p:spPr>
            <a:xfrm>
              <a:off x="904010" y="2306783"/>
              <a:ext cx="1995054" cy="1705698"/>
            </a:xfrm>
            <a:prstGeom prst="round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b="1" dirty="0">
                  <a:solidFill>
                    <a:schemeClr val="tx1"/>
                  </a:solidFill>
                </a:rPr>
                <a:t>10. Inner Emptiness</a:t>
              </a:r>
              <a:r>
                <a:rPr lang="en-US" dirty="0">
                  <a:solidFill>
                    <a:schemeClr val="tx1"/>
                  </a:solidFill>
                </a:rPr>
                <a:t>: </a:t>
              </a:r>
              <a:r>
                <a:rPr lang="en-US" sz="1400" i="1" dirty="0">
                  <a:solidFill>
                    <a:schemeClr val="tx1"/>
                  </a:solidFill>
                </a:rPr>
                <a:t>feeling empty inside and to overcome this, look for activity such as overeating, sex, alcohol, or drugs; activities are often exaggerated.</a:t>
              </a:r>
            </a:p>
          </p:txBody>
        </p:sp>
      </p:grpSp>
      <p:grpSp>
        <p:nvGrpSpPr>
          <p:cNvPr id="28" name="Group 27"/>
          <p:cNvGrpSpPr/>
          <p:nvPr/>
        </p:nvGrpSpPr>
        <p:grpSpPr>
          <a:xfrm>
            <a:off x="257351" y="2086919"/>
            <a:ext cx="3247933" cy="3722507"/>
            <a:chOff x="827810" y="2213954"/>
            <a:chExt cx="2154382" cy="2469171"/>
          </a:xfrm>
        </p:grpSpPr>
        <p:sp>
          <p:nvSpPr>
            <p:cNvPr id="29" name="Rounded Rectangular Callout 9"/>
            <p:cNvSpPr/>
            <p:nvPr/>
          </p:nvSpPr>
          <p:spPr>
            <a:xfrm>
              <a:off x="827810" y="2213954"/>
              <a:ext cx="2154382" cy="2469171"/>
            </a:xfrm>
            <a:custGeom>
              <a:avLst/>
              <a:gdLst>
                <a:gd name="connsiteX0" fmla="*/ 0 w 1962150"/>
                <a:gd name="connsiteY0" fmla="*/ 263530 h 1581150"/>
                <a:gd name="connsiteX1" fmla="*/ 263530 w 1962150"/>
                <a:gd name="connsiteY1" fmla="*/ 0 h 1581150"/>
                <a:gd name="connsiteX2" fmla="*/ 327025 w 1962150"/>
                <a:gd name="connsiteY2" fmla="*/ 0 h 1581150"/>
                <a:gd name="connsiteX3" fmla="*/ 327025 w 1962150"/>
                <a:gd name="connsiteY3" fmla="*/ 0 h 1581150"/>
                <a:gd name="connsiteX4" fmla="*/ 817563 w 1962150"/>
                <a:gd name="connsiteY4" fmla="*/ 0 h 1581150"/>
                <a:gd name="connsiteX5" fmla="*/ 1698620 w 1962150"/>
                <a:gd name="connsiteY5" fmla="*/ 0 h 1581150"/>
                <a:gd name="connsiteX6" fmla="*/ 1962150 w 1962150"/>
                <a:gd name="connsiteY6" fmla="*/ 263530 h 1581150"/>
                <a:gd name="connsiteX7" fmla="*/ 1962150 w 1962150"/>
                <a:gd name="connsiteY7" fmla="*/ 922338 h 1581150"/>
                <a:gd name="connsiteX8" fmla="*/ 1962150 w 1962150"/>
                <a:gd name="connsiteY8" fmla="*/ 922338 h 1581150"/>
                <a:gd name="connsiteX9" fmla="*/ 1962150 w 1962150"/>
                <a:gd name="connsiteY9" fmla="*/ 1317625 h 1581150"/>
                <a:gd name="connsiteX10" fmla="*/ 1962150 w 1962150"/>
                <a:gd name="connsiteY10" fmla="*/ 1317620 h 1581150"/>
                <a:gd name="connsiteX11" fmla="*/ 1698620 w 1962150"/>
                <a:gd name="connsiteY11" fmla="*/ 1581150 h 1581150"/>
                <a:gd name="connsiteX12" fmla="*/ 817563 w 1962150"/>
                <a:gd name="connsiteY12" fmla="*/ 1581150 h 1581150"/>
                <a:gd name="connsiteX13" fmla="*/ 934258 w 1962150"/>
                <a:gd name="connsiteY13" fmla="*/ 1912148 h 1581150"/>
                <a:gd name="connsiteX14" fmla="*/ 327025 w 1962150"/>
                <a:gd name="connsiteY14" fmla="*/ 1581150 h 1581150"/>
                <a:gd name="connsiteX15" fmla="*/ 263530 w 1962150"/>
                <a:gd name="connsiteY15" fmla="*/ 1581150 h 1581150"/>
                <a:gd name="connsiteX16" fmla="*/ 0 w 1962150"/>
                <a:gd name="connsiteY16" fmla="*/ 1317620 h 1581150"/>
                <a:gd name="connsiteX17" fmla="*/ 0 w 1962150"/>
                <a:gd name="connsiteY17" fmla="*/ 1317625 h 1581150"/>
                <a:gd name="connsiteX18" fmla="*/ 0 w 1962150"/>
                <a:gd name="connsiteY18" fmla="*/ 922338 h 1581150"/>
                <a:gd name="connsiteX19" fmla="*/ 0 w 1962150"/>
                <a:gd name="connsiteY19" fmla="*/ 922338 h 1581150"/>
                <a:gd name="connsiteX20" fmla="*/ 0 w 1962150"/>
                <a:gd name="connsiteY20" fmla="*/ 263530 h 1581150"/>
                <a:gd name="connsiteX0" fmla="*/ 0 w 1962150"/>
                <a:gd name="connsiteY0" fmla="*/ 263530 h 1912148"/>
                <a:gd name="connsiteX1" fmla="*/ 263530 w 1962150"/>
                <a:gd name="connsiteY1" fmla="*/ 0 h 1912148"/>
                <a:gd name="connsiteX2" fmla="*/ 327025 w 1962150"/>
                <a:gd name="connsiteY2" fmla="*/ 0 h 1912148"/>
                <a:gd name="connsiteX3" fmla="*/ 327025 w 1962150"/>
                <a:gd name="connsiteY3" fmla="*/ 0 h 1912148"/>
                <a:gd name="connsiteX4" fmla="*/ 817563 w 1962150"/>
                <a:gd name="connsiteY4" fmla="*/ 0 h 1912148"/>
                <a:gd name="connsiteX5" fmla="*/ 1698620 w 1962150"/>
                <a:gd name="connsiteY5" fmla="*/ 0 h 1912148"/>
                <a:gd name="connsiteX6" fmla="*/ 1962150 w 1962150"/>
                <a:gd name="connsiteY6" fmla="*/ 263530 h 1912148"/>
                <a:gd name="connsiteX7" fmla="*/ 1962150 w 1962150"/>
                <a:gd name="connsiteY7" fmla="*/ 922338 h 1912148"/>
                <a:gd name="connsiteX8" fmla="*/ 1962150 w 1962150"/>
                <a:gd name="connsiteY8" fmla="*/ 922338 h 1912148"/>
                <a:gd name="connsiteX9" fmla="*/ 1962150 w 1962150"/>
                <a:gd name="connsiteY9" fmla="*/ 1317625 h 1912148"/>
                <a:gd name="connsiteX10" fmla="*/ 1962150 w 1962150"/>
                <a:gd name="connsiteY10" fmla="*/ 1317620 h 1912148"/>
                <a:gd name="connsiteX11" fmla="*/ 1698620 w 1962150"/>
                <a:gd name="connsiteY11" fmla="*/ 1581150 h 1912148"/>
                <a:gd name="connsiteX12" fmla="*/ 1316327 w 1962150"/>
                <a:gd name="connsiteY12" fmla="*/ 1591541 h 1912148"/>
                <a:gd name="connsiteX13" fmla="*/ 934258 w 1962150"/>
                <a:gd name="connsiteY13" fmla="*/ 1912148 h 1912148"/>
                <a:gd name="connsiteX14" fmla="*/ 327025 w 1962150"/>
                <a:gd name="connsiteY14" fmla="*/ 1581150 h 1912148"/>
                <a:gd name="connsiteX15" fmla="*/ 263530 w 1962150"/>
                <a:gd name="connsiteY15" fmla="*/ 1581150 h 1912148"/>
                <a:gd name="connsiteX16" fmla="*/ 0 w 1962150"/>
                <a:gd name="connsiteY16" fmla="*/ 1317620 h 1912148"/>
                <a:gd name="connsiteX17" fmla="*/ 0 w 1962150"/>
                <a:gd name="connsiteY17" fmla="*/ 1317625 h 1912148"/>
                <a:gd name="connsiteX18" fmla="*/ 0 w 1962150"/>
                <a:gd name="connsiteY18" fmla="*/ 922338 h 1912148"/>
                <a:gd name="connsiteX19" fmla="*/ 0 w 1962150"/>
                <a:gd name="connsiteY19" fmla="*/ 922338 h 1912148"/>
                <a:gd name="connsiteX20" fmla="*/ 0 w 1962150"/>
                <a:gd name="connsiteY20" fmla="*/ 263530 h 1912148"/>
                <a:gd name="connsiteX0" fmla="*/ 0 w 1962150"/>
                <a:gd name="connsiteY0" fmla="*/ 263530 h 1912148"/>
                <a:gd name="connsiteX1" fmla="*/ 263530 w 1962150"/>
                <a:gd name="connsiteY1" fmla="*/ 0 h 1912148"/>
                <a:gd name="connsiteX2" fmla="*/ 327025 w 1962150"/>
                <a:gd name="connsiteY2" fmla="*/ 0 h 1912148"/>
                <a:gd name="connsiteX3" fmla="*/ 327025 w 1962150"/>
                <a:gd name="connsiteY3" fmla="*/ 0 h 1912148"/>
                <a:gd name="connsiteX4" fmla="*/ 817563 w 1962150"/>
                <a:gd name="connsiteY4" fmla="*/ 0 h 1912148"/>
                <a:gd name="connsiteX5" fmla="*/ 1698620 w 1962150"/>
                <a:gd name="connsiteY5" fmla="*/ 0 h 1912148"/>
                <a:gd name="connsiteX6" fmla="*/ 1962150 w 1962150"/>
                <a:gd name="connsiteY6" fmla="*/ 263530 h 1912148"/>
                <a:gd name="connsiteX7" fmla="*/ 1962150 w 1962150"/>
                <a:gd name="connsiteY7" fmla="*/ 922338 h 1912148"/>
                <a:gd name="connsiteX8" fmla="*/ 1962150 w 1962150"/>
                <a:gd name="connsiteY8" fmla="*/ 922338 h 1912148"/>
                <a:gd name="connsiteX9" fmla="*/ 1962150 w 1962150"/>
                <a:gd name="connsiteY9" fmla="*/ 1317625 h 1912148"/>
                <a:gd name="connsiteX10" fmla="*/ 1962150 w 1962150"/>
                <a:gd name="connsiteY10" fmla="*/ 1317620 h 1912148"/>
                <a:gd name="connsiteX11" fmla="*/ 1698620 w 1962150"/>
                <a:gd name="connsiteY11" fmla="*/ 1581150 h 1912148"/>
                <a:gd name="connsiteX12" fmla="*/ 1316327 w 1962150"/>
                <a:gd name="connsiteY12" fmla="*/ 1591541 h 1912148"/>
                <a:gd name="connsiteX13" fmla="*/ 934258 w 1962150"/>
                <a:gd name="connsiteY13" fmla="*/ 1912148 h 1912148"/>
                <a:gd name="connsiteX14" fmla="*/ 846570 w 1962150"/>
                <a:gd name="connsiteY14" fmla="*/ 1612322 h 1912148"/>
                <a:gd name="connsiteX15" fmla="*/ 263530 w 1962150"/>
                <a:gd name="connsiteY15" fmla="*/ 1581150 h 1912148"/>
                <a:gd name="connsiteX16" fmla="*/ 0 w 1962150"/>
                <a:gd name="connsiteY16" fmla="*/ 1317620 h 1912148"/>
                <a:gd name="connsiteX17" fmla="*/ 0 w 1962150"/>
                <a:gd name="connsiteY17" fmla="*/ 1317625 h 1912148"/>
                <a:gd name="connsiteX18" fmla="*/ 0 w 1962150"/>
                <a:gd name="connsiteY18" fmla="*/ 922338 h 1912148"/>
                <a:gd name="connsiteX19" fmla="*/ 0 w 1962150"/>
                <a:gd name="connsiteY19" fmla="*/ 922338 h 1912148"/>
                <a:gd name="connsiteX20" fmla="*/ 0 w 1962150"/>
                <a:gd name="connsiteY20" fmla="*/ 263530 h 1912148"/>
                <a:gd name="connsiteX0" fmla="*/ 0 w 1962150"/>
                <a:gd name="connsiteY0" fmla="*/ 263530 h 1912148"/>
                <a:gd name="connsiteX1" fmla="*/ 263530 w 1962150"/>
                <a:gd name="connsiteY1" fmla="*/ 0 h 1912148"/>
                <a:gd name="connsiteX2" fmla="*/ 327025 w 1962150"/>
                <a:gd name="connsiteY2" fmla="*/ 0 h 1912148"/>
                <a:gd name="connsiteX3" fmla="*/ 327025 w 1962150"/>
                <a:gd name="connsiteY3" fmla="*/ 0 h 1912148"/>
                <a:gd name="connsiteX4" fmla="*/ 817563 w 1962150"/>
                <a:gd name="connsiteY4" fmla="*/ 0 h 1912148"/>
                <a:gd name="connsiteX5" fmla="*/ 1698620 w 1962150"/>
                <a:gd name="connsiteY5" fmla="*/ 0 h 1912148"/>
                <a:gd name="connsiteX6" fmla="*/ 1962150 w 1962150"/>
                <a:gd name="connsiteY6" fmla="*/ 263530 h 1912148"/>
                <a:gd name="connsiteX7" fmla="*/ 1962150 w 1962150"/>
                <a:gd name="connsiteY7" fmla="*/ 922338 h 1912148"/>
                <a:gd name="connsiteX8" fmla="*/ 1962150 w 1962150"/>
                <a:gd name="connsiteY8" fmla="*/ 922338 h 1912148"/>
                <a:gd name="connsiteX9" fmla="*/ 1962150 w 1962150"/>
                <a:gd name="connsiteY9" fmla="*/ 1317625 h 1912148"/>
                <a:gd name="connsiteX10" fmla="*/ 1962150 w 1962150"/>
                <a:gd name="connsiteY10" fmla="*/ 1317620 h 1912148"/>
                <a:gd name="connsiteX11" fmla="*/ 1698620 w 1962150"/>
                <a:gd name="connsiteY11" fmla="*/ 1581150 h 1912148"/>
                <a:gd name="connsiteX12" fmla="*/ 1316327 w 1962150"/>
                <a:gd name="connsiteY12" fmla="*/ 1591541 h 1912148"/>
                <a:gd name="connsiteX13" fmla="*/ 934258 w 1962150"/>
                <a:gd name="connsiteY13" fmla="*/ 1912148 h 1912148"/>
                <a:gd name="connsiteX14" fmla="*/ 836179 w 1962150"/>
                <a:gd name="connsiteY14" fmla="*/ 1581150 h 1912148"/>
                <a:gd name="connsiteX15" fmla="*/ 263530 w 1962150"/>
                <a:gd name="connsiteY15" fmla="*/ 1581150 h 1912148"/>
                <a:gd name="connsiteX16" fmla="*/ 0 w 1962150"/>
                <a:gd name="connsiteY16" fmla="*/ 1317620 h 1912148"/>
                <a:gd name="connsiteX17" fmla="*/ 0 w 1962150"/>
                <a:gd name="connsiteY17" fmla="*/ 1317625 h 1912148"/>
                <a:gd name="connsiteX18" fmla="*/ 0 w 1962150"/>
                <a:gd name="connsiteY18" fmla="*/ 922338 h 1912148"/>
                <a:gd name="connsiteX19" fmla="*/ 0 w 1962150"/>
                <a:gd name="connsiteY19" fmla="*/ 922338 h 1912148"/>
                <a:gd name="connsiteX20" fmla="*/ 0 w 1962150"/>
                <a:gd name="connsiteY20" fmla="*/ 263530 h 1912148"/>
                <a:gd name="connsiteX0" fmla="*/ 0 w 1962150"/>
                <a:gd name="connsiteY0" fmla="*/ 263530 h 1912148"/>
                <a:gd name="connsiteX1" fmla="*/ 263530 w 1962150"/>
                <a:gd name="connsiteY1" fmla="*/ 0 h 1912148"/>
                <a:gd name="connsiteX2" fmla="*/ 327025 w 1962150"/>
                <a:gd name="connsiteY2" fmla="*/ 0 h 1912148"/>
                <a:gd name="connsiteX3" fmla="*/ 327025 w 1962150"/>
                <a:gd name="connsiteY3" fmla="*/ 0 h 1912148"/>
                <a:gd name="connsiteX4" fmla="*/ 817563 w 1962150"/>
                <a:gd name="connsiteY4" fmla="*/ 0 h 1912148"/>
                <a:gd name="connsiteX5" fmla="*/ 1698620 w 1962150"/>
                <a:gd name="connsiteY5" fmla="*/ 0 h 1912148"/>
                <a:gd name="connsiteX6" fmla="*/ 1962150 w 1962150"/>
                <a:gd name="connsiteY6" fmla="*/ 263530 h 1912148"/>
                <a:gd name="connsiteX7" fmla="*/ 1962150 w 1962150"/>
                <a:gd name="connsiteY7" fmla="*/ 922338 h 1912148"/>
                <a:gd name="connsiteX8" fmla="*/ 1962150 w 1962150"/>
                <a:gd name="connsiteY8" fmla="*/ 922338 h 1912148"/>
                <a:gd name="connsiteX9" fmla="*/ 1962150 w 1962150"/>
                <a:gd name="connsiteY9" fmla="*/ 1317625 h 1912148"/>
                <a:gd name="connsiteX10" fmla="*/ 1962150 w 1962150"/>
                <a:gd name="connsiteY10" fmla="*/ 1317620 h 1912148"/>
                <a:gd name="connsiteX11" fmla="*/ 1698620 w 1962150"/>
                <a:gd name="connsiteY11" fmla="*/ 1581150 h 1912148"/>
                <a:gd name="connsiteX12" fmla="*/ 1316327 w 1962150"/>
                <a:gd name="connsiteY12" fmla="*/ 1591541 h 1912148"/>
                <a:gd name="connsiteX13" fmla="*/ 1090122 w 1962150"/>
                <a:gd name="connsiteY13" fmla="*/ 1912148 h 1912148"/>
                <a:gd name="connsiteX14" fmla="*/ 836179 w 1962150"/>
                <a:gd name="connsiteY14" fmla="*/ 1581150 h 1912148"/>
                <a:gd name="connsiteX15" fmla="*/ 263530 w 1962150"/>
                <a:gd name="connsiteY15" fmla="*/ 1581150 h 1912148"/>
                <a:gd name="connsiteX16" fmla="*/ 0 w 1962150"/>
                <a:gd name="connsiteY16" fmla="*/ 1317620 h 1912148"/>
                <a:gd name="connsiteX17" fmla="*/ 0 w 1962150"/>
                <a:gd name="connsiteY17" fmla="*/ 1317625 h 1912148"/>
                <a:gd name="connsiteX18" fmla="*/ 0 w 1962150"/>
                <a:gd name="connsiteY18" fmla="*/ 922338 h 1912148"/>
                <a:gd name="connsiteX19" fmla="*/ 0 w 1962150"/>
                <a:gd name="connsiteY19" fmla="*/ 922338 h 1912148"/>
                <a:gd name="connsiteX20" fmla="*/ 0 w 1962150"/>
                <a:gd name="connsiteY20" fmla="*/ 263530 h 1912148"/>
                <a:gd name="connsiteX0" fmla="*/ 0 w 1962150"/>
                <a:gd name="connsiteY0" fmla="*/ 263530 h 1912148"/>
                <a:gd name="connsiteX1" fmla="*/ 263530 w 1962150"/>
                <a:gd name="connsiteY1" fmla="*/ 0 h 1912148"/>
                <a:gd name="connsiteX2" fmla="*/ 327025 w 1962150"/>
                <a:gd name="connsiteY2" fmla="*/ 0 h 1912148"/>
                <a:gd name="connsiteX3" fmla="*/ 327025 w 1962150"/>
                <a:gd name="connsiteY3" fmla="*/ 0 h 1912148"/>
                <a:gd name="connsiteX4" fmla="*/ 817563 w 1962150"/>
                <a:gd name="connsiteY4" fmla="*/ 0 h 1912148"/>
                <a:gd name="connsiteX5" fmla="*/ 1698620 w 1962150"/>
                <a:gd name="connsiteY5" fmla="*/ 0 h 1912148"/>
                <a:gd name="connsiteX6" fmla="*/ 1962150 w 1962150"/>
                <a:gd name="connsiteY6" fmla="*/ 263530 h 1912148"/>
                <a:gd name="connsiteX7" fmla="*/ 1962150 w 1962150"/>
                <a:gd name="connsiteY7" fmla="*/ 922338 h 1912148"/>
                <a:gd name="connsiteX8" fmla="*/ 1962150 w 1962150"/>
                <a:gd name="connsiteY8" fmla="*/ 922338 h 1912148"/>
                <a:gd name="connsiteX9" fmla="*/ 1962150 w 1962150"/>
                <a:gd name="connsiteY9" fmla="*/ 1317625 h 1912148"/>
                <a:gd name="connsiteX10" fmla="*/ 1962150 w 1962150"/>
                <a:gd name="connsiteY10" fmla="*/ 1317620 h 1912148"/>
                <a:gd name="connsiteX11" fmla="*/ 1698620 w 1962150"/>
                <a:gd name="connsiteY11" fmla="*/ 1581150 h 1912148"/>
                <a:gd name="connsiteX12" fmla="*/ 1316327 w 1962150"/>
                <a:gd name="connsiteY12" fmla="*/ 1591541 h 1912148"/>
                <a:gd name="connsiteX13" fmla="*/ 1090122 w 1962150"/>
                <a:gd name="connsiteY13" fmla="*/ 1912148 h 1912148"/>
                <a:gd name="connsiteX14" fmla="*/ 721879 w 1962150"/>
                <a:gd name="connsiteY14" fmla="*/ 1581150 h 1912148"/>
                <a:gd name="connsiteX15" fmla="*/ 263530 w 1962150"/>
                <a:gd name="connsiteY15" fmla="*/ 1581150 h 1912148"/>
                <a:gd name="connsiteX16" fmla="*/ 0 w 1962150"/>
                <a:gd name="connsiteY16" fmla="*/ 1317620 h 1912148"/>
                <a:gd name="connsiteX17" fmla="*/ 0 w 1962150"/>
                <a:gd name="connsiteY17" fmla="*/ 1317625 h 1912148"/>
                <a:gd name="connsiteX18" fmla="*/ 0 w 1962150"/>
                <a:gd name="connsiteY18" fmla="*/ 922338 h 1912148"/>
                <a:gd name="connsiteX19" fmla="*/ 0 w 1962150"/>
                <a:gd name="connsiteY19" fmla="*/ 922338 h 1912148"/>
                <a:gd name="connsiteX20" fmla="*/ 0 w 1962150"/>
                <a:gd name="connsiteY20" fmla="*/ 263530 h 1912148"/>
                <a:gd name="connsiteX0" fmla="*/ 0 w 1962150"/>
                <a:gd name="connsiteY0" fmla="*/ 263530 h 1912148"/>
                <a:gd name="connsiteX1" fmla="*/ 263530 w 1962150"/>
                <a:gd name="connsiteY1" fmla="*/ 0 h 1912148"/>
                <a:gd name="connsiteX2" fmla="*/ 327025 w 1962150"/>
                <a:gd name="connsiteY2" fmla="*/ 0 h 1912148"/>
                <a:gd name="connsiteX3" fmla="*/ 327025 w 1962150"/>
                <a:gd name="connsiteY3" fmla="*/ 0 h 1912148"/>
                <a:gd name="connsiteX4" fmla="*/ 817563 w 1962150"/>
                <a:gd name="connsiteY4" fmla="*/ 0 h 1912148"/>
                <a:gd name="connsiteX5" fmla="*/ 1698620 w 1962150"/>
                <a:gd name="connsiteY5" fmla="*/ 0 h 1912148"/>
                <a:gd name="connsiteX6" fmla="*/ 1962150 w 1962150"/>
                <a:gd name="connsiteY6" fmla="*/ 263530 h 1912148"/>
                <a:gd name="connsiteX7" fmla="*/ 1962150 w 1962150"/>
                <a:gd name="connsiteY7" fmla="*/ 922338 h 1912148"/>
                <a:gd name="connsiteX8" fmla="*/ 1962150 w 1962150"/>
                <a:gd name="connsiteY8" fmla="*/ 922338 h 1912148"/>
                <a:gd name="connsiteX9" fmla="*/ 1962150 w 1962150"/>
                <a:gd name="connsiteY9" fmla="*/ 1317625 h 1912148"/>
                <a:gd name="connsiteX10" fmla="*/ 1962150 w 1962150"/>
                <a:gd name="connsiteY10" fmla="*/ 1317620 h 1912148"/>
                <a:gd name="connsiteX11" fmla="*/ 1698620 w 1962150"/>
                <a:gd name="connsiteY11" fmla="*/ 1581150 h 1912148"/>
                <a:gd name="connsiteX12" fmla="*/ 1212418 w 1962150"/>
                <a:gd name="connsiteY12" fmla="*/ 1601931 h 1912148"/>
                <a:gd name="connsiteX13" fmla="*/ 1090122 w 1962150"/>
                <a:gd name="connsiteY13" fmla="*/ 1912148 h 1912148"/>
                <a:gd name="connsiteX14" fmla="*/ 721879 w 1962150"/>
                <a:gd name="connsiteY14" fmla="*/ 1581150 h 1912148"/>
                <a:gd name="connsiteX15" fmla="*/ 263530 w 1962150"/>
                <a:gd name="connsiteY15" fmla="*/ 1581150 h 1912148"/>
                <a:gd name="connsiteX16" fmla="*/ 0 w 1962150"/>
                <a:gd name="connsiteY16" fmla="*/ 1317620 h 1912148"/>
                <a:gd name="connsiteX17" fmla="*/ 0 w 1962150"/>
                <a:gd name="connsiteY17" fmla="*/ 1317625 h 1912148"/>
                <a:gd name="connsiteX18" fmla="*/ 0 w 1962150"/>
                <a:gd name="connsiteY18" fmla="*/ 922338 h 1912148"/>
                <a:gd name="connsiteX19" fmla="*/ 0 w 1962150"/>
                <a:gd name="connsiteY19" fmla="*/ 922338 h 1912148"/>
                <a:gd name="connsiteX20" fmla="*/ 0 w 1962150"/>
                <a:gd name="connsiteY20" fmla="*/ 263530 h 1912148"/>
                <a:gd name="connsiteX0" fmla="*/ 0 w 1962150"/>
                <a:gd name="connsiteY0" fmla="*/ 263530 h 1891366"/>
                <a:gd name="connsiteX1" fmla="*/ 263530 w 1962150"/>
                <a:gd name="connsiteY1" fmla="*/ 0 h 1891366"/>
                <a:gd name="connsiteX2" fmla="*/ 327025 w 1962150"/>
                <a:gd name="connsiteY2" fmla="*/ 0 h 1891366"/>
                <a:gd name="connsiteX3" fmla="*/ 327025 w 1962150"/>
                <a:gd name="connsiteY3" fmla="*/ 0 h 1891366"/>
                <a:gd name="connsiteX4" fmla="*/ 817563 w 1962150"/>
                <a:gd name="connsiteY4" fmla="*/ 0 h 1891366"/>
                <a:gd name="connsiteX5" fmla="*/ 1698620 w 1962150"/>
                <a:gd name="connsiteY5" fmla="*/ 0 h 1891366"/>
                <a:gd name="connsiteX6" fmla="*/ 1962150 w 1962150"/>
                <a:gd name="connsiteY6" fmla="*/ 263530 h 1891366"/>
                <a:gd name="connsiteX7" fmla="*/ 1962150 w 1962150"/>
                <a:gd name="connsiteY7" fmla="*/ 922338 h 1891366"/>
                <a:gd name="connsiteX8" fmla="*/ 1962150 w 1962150"/>
                <a:gd name="connsiteY8" fmla="*/ 922338 h 1891366"/>
                <a:gd name="connsiteX9" fmla="*/ 1962150 w 1962150"/>
                <a:gd name="connsiteY9" fmla="*/ 1317625 h 1891366"/>
                <a:gd name="connsiteX10" fmla="*/ 1962150 w 1962150"/>
                <a:gd name="connsiteY10" fmla="*/ 1317620 h 1891366"/>
                <a:gd name="connsiteX11" fmla="*/ 1698620 w 1962150"/>
                <a:gd name="connsiteY11" fmla="*/ 1581150 h 1891366"/>
                <a:gd name="connsiteX12" fmla="*/ 1212418 w 1962150"/>
                <a:gd name="connsiteY12" fmla="*/ 1601931 h 1891366"/>
                <a:gd name="connsiteX13" fmla="*/ 975822 w 1962150"/>
                <a:gd name="connsiteY13" fmla="*/ 1891366 h 1891366"/>
                <a:gd name="connsiteX14" fmla="*/ 721879 w 1962150"/>
                <a:gd name="connsiteY14" fmla="*/ 1581150 h 1891366"/>
                <a:gd name="connsiteX15" fmla="*/ 263530 w 1962150"/>
                <a:gd name="connsiteY15" fmla="*/ 1581150 h 1891366"/>
                <a:gd name="connsiteX16" fmla="*/ 0 w 1962150"/>
                <a:gd name="connsiteY16" fmla="*/ 1317620 h 1891366"/>
                <a:gd name="connsiteX17" fmla="*/ 0 w 1962150"/>
                <a:gd name="connsiteY17" fmla="*/ 1317625 h 1891366"/>
                <a:gd name="connsiteX18" fmla="*/ 0 w 1962150"/>
                <a:gd name="connsiteY18" fmla="*/ 922338 h 1891366"/>
                <a:gd name="connsiteX19" fmla="*/ 0 w 1962150"/>
                <a:gd name="connsiteY19" fmla="*/ 922338 h 1891366"/>
                <a:gd name="connsiteX20" fmla="*/ 0 w 1962150"/>
                <a:gd name="connsiteY20" fmla="*/ 263530 h 1891366"/>
                <a:gd name="connsiteX0" fmla="*/ 0 w 1962150"/>
                <a:gd name="connsiteY0" fmla="*/ 263530 h 1891366"/>
                <a:gd name="connsiteX1" fmla="*/ 263530 w 1962150"/>
                <a:gd name="connsiteY1" fmla="*/ 0 h 1891366"/>
                <a:gd name="connsiteX2" fmla="*/ 327025 w 1962150"/>
                <a:gd name="connsiteY2" fmla="*/ 0 h 1891366"/>
                <a:gd name="connsiteX3" fmla="*/ 327025 w 1962150"/>
                <a:gd name="connsiteY3" fmla="*/ 0 h 1891366"/>
                <a:gd name="connsiteX4" fmla="*/ 817563 w 1962150"/>
                <a:gd name="connsiteY4" fmla="*/ 0 h 1891366"/>
                <a:gd name="connsiteX5" fmla="*/ 1698620 w 1962150"/>
                <a:gd name="connsiteY5" fmla="*/ 0 h 1891366"/>
                <a:gd name="connsiteX6" fmla="*/ 1962150 w 1962150"/>
                <a:gd name="connsiteY6" fmla="*/ 263530 h 1891366"/>
                <a:gd name="connsiteX7" fmla="*/ 1962150 w 1962150"/>
                <a:gd name="connsiteY7" fmla="*/ 922338 h 1891366"/>
                <a:gd name="connsiteX8" fmla="*/ 1962150 w 1962150"/>
                <a:gd name="connsiteY8" fmla="*/ 922338 h 1891366"/>
                <a:gd name="connsiteX9" fmla="*/ 1962150 w 1962150"/>
                <a:gd name="connsiteY9" fmla="*/ 1317625 h 1891366"/>
                <a:gd name="connsiteX10" fmla="*/ 1962150 w 1962150"/>
                <a:gd name="connsiteY10" fmla="*/ 1317620 h 1891366"/>
                <a:gd name="connsiteX11" fmla="*/ 1698620 w 1962150"/>
                <a:gd name="connsiteY11" fmla="*/ 1581150 h 1891366"/>
                <a:gd name="connsiteX12" fmla="*/ 1212418 w 1962150"/>
                <a:gd name="connsiteY12" fmla="*/ 1581876 h 1891366"/>
                <a:gd name="connsiteX13" fmla="*/ 975822 w 1962150"/>
                <a:gd name="connsiteY13" fmla="*/ 1891366 h 1891366"/>
                <a:gd name="connsiteX14" fmla="*/ 721879 w 1962150"/>
                <a:gd name="connsiteY14" fmla="*/ 1581150 h 1891366"/>
                <a:gd name="connsiteX15" fmla="*/ 263530 w 1962150"/>
                <a:gd name="connsiteY15" fmla="*/ 1581150 h 1891366"/>
                <a:gd name="connsiteX16" fmla="*/ 0 w 1962150"/>
                <a:gd name="connsiteY16" fmla="*/ 1317620 h 1891366"/>
                <a:gd name="connsiteX17" fmla="*/ 0 w 1962150"/>
                <a:gd name="connsiteY17" fmla="*/ 1317625 h 1891366"/>
                <a:gd name="connsiteX18" fmla="*/ 0 w 1962150"/>
                <a:gd name="connsiteY18" fmla="*/ 922338 h 1891366"/>
                <a:gd name="connsiteX19" fmla="*/ 0 w 1962150"/>
                <a:gd name="connsiteY19" fmla="*/ 922338 h 1891366"/>
                <a:gd name="connsiteX20" fmla="*/ 0 w 1962150"/>
                <a:gd name="connsiteY20" fmla="*/ 263530 h 1891366"/>
                <a:gd name="connsiteX0" fmla="*/ 0 w 1962150"/>
                <a:gd name="connsiteY0" fmla="*/ 263530 h 1891366"/>
                <a:gd name="connsiteX1" fmla="*/ 263530 w 1962150"/>
                <a:gd name="connsiteY1" fmla="*/ 0 h 1891366"/>
                <a:gd name="connsiteX2" fmla="*/ 327025 w 1962150"/>
                <a:gd name="connsiteY2" fmla="*/ 0 h 1891366"/>
                <a:gd name="connsiteX3" fmla="*/ 327025 w 1962150"/>
                <a:gd name="connsiteY3" fmla="*/ 0 h 1891366"/>
                <a:gd name="connsiteX4" fmla="*/ 817563 w 1962150"/>
                <a:gd name="connsiteY4" fmla="*/ 0 h 1891366"/>
                <a:gd name="connsiteX5" fmla="*/ 1698620 w 1962150"/>
                <a:gd name="connsiteY5" fmla="*/ 0 h 1891366"/>
                <a:gd name="connsiteX6" fmla="*/ 1962150 w 1962150"/>
                <a:gd name="connsiteY6" fmla="*/ 263530 h 1891366"/>
                <a:gd name="connsiteX7" fmla="*/ 1962150 w 1962150"/>
                <a:gd name="connsiteY7" fmla="*/ 922338 h 1891366"/>
                <a:gd name="connsiteX8" fmla="*/ 1962150 w 1962150"/>
                <a:gd name="connsiteY8" fmla="*/ 922338 h 1891366"/>
                <a:gd name="connsiteX9" fmla="*/ 1962150 w 1962150"/>
                <a:gd name="connsiteY9" fmla="*/ 1317625 h 1891366"/>
                <a:gd name="connsiteX10" fmla="*/ 1962150 w 1962150"/>
                <a:gd name="connsiteY10" fmla="*/ 1317620 h 1891366"/>
                <a:gd name="connsiteX11" fmla="*/ 1698620 w 1962150"/>
                <a:gd name="connsiteY11" fmla="*/ 1581150 h 1891366"/>
                <a:gd name="connsiteX12" fmla="*/ 1267572 w 1962150"/>
                <a:gd name="connsiteY12" fmla="*/ 1581876 h 1891366"/>
                <a:gd name="connsiteX13" fmla="*/ 975822 w 1962150"/>
                <a:gd name="connsiteY13" fmla="*/ 1891366 h 1891366"/>
                <a:gd name="connsiteX14" fmla="*/ 721879 w 1962150"/>
                <a:gd name="connsiteY14" fmla="*/ 1581150 h 1891366"/>
                <a:gd name="connsiteX15" fmla="*/ 263530 w 1962150"/>
                <a:gd name="connsiteY15" fmla="*/ 1581150 h 1891366"/>
                <a:gd name="connsiteX16" fmla="*/ 0 w 1962150"/>
                <a:gd name="connsiteY16" fmla="*/ 1317620 h 1891366"/>
                <a:gd name="connsiteX17" fmla="*/ 0 w 1962150"/>
                <a:gd name="connsiteY17" fmla="*/ 1317625 h 1891366"/>
                <a:gd name="connsiteX18" fmla="*/ 0 w 1962150"/>
                <a:gd name="connsiteY18" fmla="*/ 922338 h 1891366"/>
                <a:gd name="connsiteX19" fmla="*/ 0 w 1962150"/>
                <a:gd name="connsiteY19" fmla="*/ 922338 h 1891366"/>
                <a:gd name="connsiteX20" fmla="*/ 0 w 1962150"/>
                <a:gd name="connsiteY20" fmla="*/ 263530 h 1891366"/>
                <a:gd name="connsiteX0" fmla="*/ 0 w 1962150"/>
                <a:gd name="connsiteY0" fmla="*/ 263530 h 1886352"/>
                <a:gd name="connsiteX1" fmla="*/ 263530 w 1962150"/>
                <a:gd name="connsiteY1" fmla="*/ 0 h 1886352"/>
                <a:gd name="connsiteX2" fmla="*/ 327025 w 1962150"/>
                <a:gd name="connsiteY2" fmla="*/ 0 h 1886352"/>
                <a:gd name="connsiteX3" fmla="*/ 327025 w 1962150"/>
                <a:gd name="connsiteY3" fmla="*/ 0 h 1886352"/>
                <a:gd name="connsiteX4" fmla="*/ 817563 w 1962150"/>
                <a:gd name="connsiteY4" fmla="*/ 0 h 1886352"/>
                <a:gd name="connsiteX5" fmla="*/ 1698620 w 1962150"/>
                <a:gd name="connsiteY5" fmla="*/ 0 h 1886352"/>
                <a:gd name="connsiteX6" fmla="*/ 1962150 w 1962150"/>
                <a:gd name="connsiteY6" fmla="*/ 263530 h 1886352"/>
                <a:gd name="connsiteX7" fmla="*/ 1962150 w 1962150"/>
                <a:gd name="connsiteY7" fmla="*/ 922338 h 1886352"/>
                <a:gd name="connsiteX8" fmla="*/ 1962150 w 1962150"/>
                <a:gd name="connsiteY8" fmla="*/ 922338 h 1886352"/>
                <a:gd name="connsiteX9" fmla="*/ 1962150 w 1962150"/>
                <a:gd name="connsiteY9" fmla="*/ 1317625 h 1886352"/>
                <a:gd name="connsiteX10" fmla="*/ 1962150 w 1962150"/>
                <a:gd name="connsiteY10" fmla="*/ 1317620 h 1886352"/>
                <a:gd name="connsiteX11" fmla="*/ 1698620 w 1962150"/>
                <a:gd name="connsiteY11" fmla="*/ 1581150 h 1886352"/>
                <a:gd name="connsiteX12" fmla="*/ 1267572 w 1962150"/>
                <a:gd name="connsiteY12" fmla="*/ 1581876 h 1886352"/>
                <a:gd name="connsiteX13" fmla="*/ 1046018 w 1962150"/>
                <a:gd name="connsiteY13" fmla="*/ 1886352 h 1886352"/>
                <a:gd name="connsiteX14" fmla="*/ 721879 w 1962150"/>
                <a:gd name="connsiteY14" fmla="*/ 1581150 h 1886352"/>
                <a:gd name="connsiteX15" fmla="*/ 263530 w 1962150"/>
                <a:gd name="connsiteY15" fmla="*/ 1581150 h 1886352"/>
                <a:gd name="connsiteX16" fmla="*/ 0 w 1962150"/>
                <a:gd name="connsiteY16" fmla="*/ 1317620 h 1886352"/>
                <a:gd name="connsiteX17" fmla="*/ 0 w 1962150"/>
                <a:gd name="connsiteY17" fmla="*/ 1317625 h 1886352"/>
                <a:gd name="connsiteX18" fmla="*/ 0 w 1962150"/>
                <a:gd name="connsiteY18" fmla="*/ 922338 h 1886352"/>
                <a:gd name="connsiteX19" fmla="*/ 0 w 1962150"/>
                <a:gd name="connsiteY19" fmla="*/ 922338 h 1886352"/>
                <a:gd name="connsiteX20" fmla="*/ 0 w 1962150"/>
                <a:gd name="connsiteY20" fmla="*/ 263530 h 1886352"/>
                <a:gd name="connsiteX0" fmla="*/ 0 w 1962150"/>
                <a:gd name="connsiteY0" fmla="*/ 263530 h 1886352"/>
                <a:gd name="connsiteX1" fmla="*/ 263530 w 1962150"/>
                <a:gd name="connsiteY1" fmla="*/ 0 h 1886352"/>
                <a:gd name="connsiteX2" fmla="*/ 327025 w 1962150"/>
                <a:gd name="connsiteY2" fmla="*/ 0 h 1886352"/>
                <a:gd name="connsiteX3" fmla="*/ 327025 w 1962150"/>
                <a:gd name="connsiteY3" fmla="*/ 0 h 1886352"/>
                <a:gd name="connsiteX4" fmla="*/ 817563 w 1962150"/>
                <a:gd name="connsiteY4" fmla="*/ 0 h 1886352"/>
                <a:gd name="connsiteX5" fmla="*/ 1698620 w 1962150"/>
                <a:gd name="connsiteY5" fmla="*/ 0 h 1886352"/>
                <a:gd name="connsiteX6" fmla="*/ 1962150 w 1962150"/>
                <a:gd name="connsiteY6" fmla="*/ 263530 h 1886352"/>
                <a:gd name="connsiteX7" fmla="*/ 1962150 w 1962150"/>
                <a:gd name="connsiteY7" fmla="*/ 922338 h 1886352"/>
                <a:gd name="connsiteX8" fmla="*/ 1962150 w 1962150"/>
                <a:gd name="connsiteY8" fmla="*/ 922338 h 1886352"/>
                <a:gd name="connsiteX9" fmla="*/ 1962150 w 1962150"/>
                <a:gd name="connsiteY9" fmla="*/ 1317625 h 1886352"/>
                <a:gd name="connsiteX10" fmla="*/ 1962150 w 1962150"/>
                <a:gd name="connsiteY10" fmla="*/ 1317620 h 1886352"/>
                <a:gd name="connsiteX11" fmla="*/ 1698620 w 1962150"/>
                <a:gd name="connsiteY11" fmla="*/ 1581150 h 1886352"/>
                <a:gd name="connsiteX12" fmla="*/ 1267572 w 1962150"/>
                <a:gd name="connsiteY12" fmla="*/ 1581876 h 1886352"/>
                <a:gd name="connsiteX13" fmla="*/ 990328 w 1962150"/>
                <a:gd name="connsiteY13" fmla="*/ 1886352 h 1886352"/>
                <a:gd name="connsiteX14" fmla="*/ 721879 w 1962150"/>
                <a:gd name="connsiteY14" fmla="*/ 1581150 h 1886352"/>
                <a:gd name="connsiteX15" fmla="*/ 263530 w 1962150"/>
                <a:gd name="connsiteY15" fmla="*/ 1581150 h 1886352"/>
                <a:gd name="connsiteX16" fmla="*/ 0 w 1962150"/>
                <a:gd name="connsiteY16" fmla="*/ 1317620 h 1886352"/>
                <a:gd name="connsiteX17" fmla="*/ 0 w 1962150"/>
                <a:gd name="connsiteY17" fmla="*/ 1317625 h 1886352"/>
                <a:gd name="connsiteX18" fmla="*/ 0 w 1962150"/>
                <a:gd name="connsiteY18" fmla="*/ 922338 h 1886352"/>
                <a:gd name="connsiteX19" fmla="*/ 0 w 1962150"/>
                <a:gd name="connsiteY19" fmla="*/ 922338 h 1886352"/>
                <a:gd name="connsiteX20" fmla="*/ 0 w 1962150"/>
                <a:gd name="connsiteY20" fmla="*/ 263530 h 1886352"/>
                <a:gd name="connsiteX0" fmla="*/ 0 w 1962150"/>
                <a:gd name="connsiteY0" fmla="*/ 263530 h 1891366"/>
                <a:gd name="connsiteX1" fmla="*/ 263530 w 1962150"/>
                <a:gd name="connsiteY1" fmla="*/ 0 h 1891366"/>
                <a:gd name="connsiteX2" fmla="*/ 327025 w 1962150"/>
                <a:gd name="connsiteY2" fmla="*/ 0 h 1891366"/>
                <a:gd name="connsiteX3" fmla="*/ 327025 w 1962150"/>
                <a:gd name="connsiteY3" fmla="*/ 0 h 1891366"/>
                <a:gd name="connsiteX4" fmla="*/ 817563 w 1962150"/>
                <a:gd name="connsiteY4" fmla="*/ 0 h 1891366"/>
                <a:gd name="connsiteX5" fmla="*/ 1698620 w 1962150"/>
                <a:gd name="connsiteY5" fmla="*/ 0 h 1891366"/>
                <a:gd name="connsiteX6" fmla="*/ 1962150 w 1962150"/>
                <a:gd name="connsiteY6" fmla="*/ 263530 h 1891366"/>
                <a:gd name="connsiteX7" fmla="*/ 1962150 w 1962150"/>
                <a:gd name="connsiteY7" fmla="*/ 922338 h 1891366"/>
                <a:gd name="connsiteX8" fmla="*/ 1962150 w 1962150"/>
                <a:gd name="connsiteY8" fmla="*/ 922338 h 1891366"/>
                <a:gd name="connsiteX9" fmla="*/ 1962150 w 1962150"/>
                <a:gd name="connsiteY9" fmla="*/ 1317625 h 1891366"/>
                <a:gd name="connsiteX10" fmla="*/ 1962150 w 1962150"/>
                <a:gd name="connsiteY10" fmla="*/ 1317620 h 1891366"/>
                <a:gd name="connsiteX11" fmla="*/ 1698620 w 1962150"/>
                <a:gd name="connsiteY11" fmla="*/ 1581150 h 1891366"/>
                <a:gd name="connsiteX12" fmla="*/ 1267572 w 1962150"/>
                <a:gd name="connsiteY12" fmla="*/ 1581876 h 1891366"/>
                <a:gd name="connsiteX13" fmla="*/ 979190 w 1962150"/>
                <a:gd name="connsiteY13" fmla="*/ 1891366 h 1891366"/>
                <a:gd name="connsiteX14" fmla="*/ 721879 w 1962150"/>
                <a:gd name="connsiteY14" fmla="*/ 1581150 h 1891366"/>
                <a:gd name="connsiteX15" fmla="*/ 263530 w 1962150"/>
                <a:gd name="connsiteY15" fmla="*/ 1581150 h 1891366"/>
                <a:gd name="connsiteX16" fmla="*/ 0 w 1962150"/>
                <a:gd name="connsiteY16" fmla="*/ 1317620 h 1891366"/>
                <a:gd name="connsiteX17" fmla="*/ 0 w 1962150"/>
                <a:gd name="connsiteY17" fmla="*/ 1317625 h 1891366"/>
                <a:gd name="connsiteX18" fmla="*/ 0 w 1962150"/>
                <a:gd name="connsiteY18" fmla="*/ 922338 h 1891366"/>
                <a:gd name="connsiteX19" fmla="*/ 0 w 1962150"/>
                <a:gd name="connsiteY19" fmla="*/ 922338 h 1891366"/>
                <a:gd name="connsiteX20" fmla="*/ 0 w 1962150"/>
                <a:gd name="connsiteY20" fmla="*/ 263530 h 1891366"/>
                <a:gd name="connsiteX0" fmla="*/ 0 w 1962150"/>
                <a:gd name="connsiteY0" fmla="*/ 263530 h 1891366"/>
                <a:gd name="connsiteX1" fmla="*/ 263530 w 1962150"/>
                <a:gd name="connsiteY1" fmla="*/ 0 h 1891366"/>
                <a:gd name="connsiteX2" fmla="*/ 327025 w 1962150"/>
                <a:gd name="connsiteY2" fmla="*/ 0 h 1891366"/>
                <a:gd name="connsiteX3" fmla="*/ 327025 w 1962150"/>
                <a:gd name="connsiteY3" fmla="*/ 0 h 1891366"/>
                <a:gd name="connsiteX4" fmla="*/ 817563 w 1962150"/>
                <a:gd name="connsiteY4" fmla="*/ 0 h 1891366"/>
                <a:gd name="connsiteX5" fmla="*/ 1698620 w 1962150"/>
                <a:gd name="connsiteY5" fmla="*/ 0 h 1891366"/>
                <a:gd name="connsiteX6" fmla="*/ 1962150 w 1962150"/>
                <a:gd name="connsiteY6" fmla="*/ 263530 h 1891366"/>
                <a:gd name="connsiteX7" fmla="*/ 1962150 w 1962150"/>
                <a:gd name="connsiteY7" fmla="*/ 922338 h 1891366"/>
                <a:gd name="connsiteX8" fmla="*/ 1962150 w 1962150"/>
                <a:gd name="connsiteY8" fmla="*/ 922338 h 1891366"/>
                <a:gd name="connsiteX9" fmla="*/ 1962150 w 1962150"/>
                <a:gd name="connsiteY9" fmla="*/ 1317625 h 1891366"/>
                <a:gd name="connsiteX10" fmla="*/ 1962150 w 1962150"/>
                <a:gd name="connsiteY10" fmla="*/ 1317620 h 1891366"/>
                <a:gd name="connsiteX11" fmla="*/ 1698620 w 1962150"/>
                <a:gd name="connsiteY11" fmla="*/ 1581150 h 1891366"/>
                <a:gd name="connsiteX12" fmla="*/ 1161761 w 1962150"/>
                <a:gd name="connsiteY12" fmla="*/ 1576862 h 1891366"/>
                <a:gd name="connsiteX13" fmla="*/ 979190 w 1962150"/>
                <a:gd name="connsiteY13" fmla="*/ 1891366 h 1891366"/>
                <a:gd name="connsiteX14" fmla="*/ 721879 w 1962150"/>
                <a:gd name="connsiteY14" fmla="*/ 1581150 h 1891366"/>
                <a:gd name="connsiteX15" fmla="*/ 263530 w 1962150"/>
                <a:gd name="connsiteY15" fmla="*/ 1581150 h 1891366"/>
                <a:gd name="connsiteX16" fmla="*/ 0 w 1962150"/>
                <a:gd name="connsiteY16" fmla="*/ 1317620 h 1891366"/>
                <a:gd name="connsiteX17" fmla="*/ 0 w 1962150"/>
                <a:gd name="connsiteY17" fmla="*/ 1317625 h 1891366"/>
                <a:gd name="connsiteX18" fmla="*/ 0 w 1962150"/>
                <a:gd name="connsiteY18" fmla="*/ 922338 h 1891366"/>
                <a:gd name="connsiteX19" fmla="*/ 0 w 1962150"/>
                <a:gd name="connsiteY19" fmla="*/ 922338 h 1891366"/>
                <a:gd name="connsiteX20" fmla="*/ 0 w 1962150"/>
                <a:gd name="connsiteY20" fmla="*/ 263530 h 1891366"/>
                <a:gd name="connsiteX0" fmla="*/ 0 w 1962150"/>
                <a:gd name="connsiteY0" fmla="*/ 263530 h 1891366"/>
                <a:gd name="connsiteX1" fmla="*/ 263530 w 1962150"/>
                <a:gd name="connsiteY1" fmla="*/ 0 h 1891366"/>
                <a:gd name="connsiteX2" fmla="*/ 327025 w 1962150"/>
                <a:gd name="connsiteY2" fmla="*/ 0 h 1891366"/>
                <a:gd name="connsiteX3" fmla="*/ 327025 w 1962150"/>
                <a:gd name="connsiteY3" fmla="*/ 0 h 1891366"/>
                <a:gd name="connsiteX4" fmla="*/ 817563 w 1962150"/>
                <a:gd name="connsiteY4" fmla="*/ 0 h 1891366"/>
                <a:gd name="connsiteX5" fmla="*/ 1698620 w 1962150"/>
                <a:gd name="connsiteY5" fmla="*/ 0 h 1891366"/>
                <a:gd name="connsiteX6" fmla="*/ 1962150 w 1962150"/>
                <a:gd name="connsiteY6" fmla="*/ 263530 h 1891366"/>
                <a:gd name="connsiteX7" fmla="*/ 1962150 w 1962150"/>
                <a:gd name="connsiteY7" fmla="*/ 922338 h 1891366"/>
                <a:gd name="connsiteX8" fmla="*/ 1962150 w 1962150"/>
                <a:gd name="connsiteY8" fmla="*/ 922338 h 1891366"/>
                <a:gd name="connsiteX9" fmla="*/ 1962150 w 1962150"/>
                <a:gd name="connsiteY9" fmla="*/ 1317625 h 1891366"/>
                <a:gd name="connsiteX10" fmla="*/ 1962150 w 1962150"/>
                <a:gd name="connsiteY10" fmla="*/ 1317620 h 1891366"/>
                <a:gd name="connsiteX11" fmla="*/ 1698620 w 1962150"/>
                <a:gd name="connsiteY11" fmla="*/ 1581150 h 1891366"/>
                <a:gd name="connsiteX12" fmla="*/ 1161761 w 1962150"/>
                <a:gd name="connsiteY12" fmla="*/ 1576862 h 1891366"/>
                <a:gd name="connsiteX13" fmla="*/ 979190 w 1962150"/>
                <a:gd name="connsiteY13" fmla="*/ 1891366 h 1891366"/>
                <a:gd name="connsiteX14" fmla="*/ 822121 w 1962150"/>
                <a:gd name="connsiteY14" fmla="*/ 1576137 h 1891366"/>
                <a:gd name="connsiteX15" fmla="*/ 263530 w 1962150"/>
                <a:gd name="connsiteY15" fmla="*/ 1581150 h 1891366"/>
                <a:gd name="connsiteX16" fmla="*/ 0 w 1962150"/>
                <a:gd name="connsiteY16" fmla="*/ 1317620 h 1891366"/>
                <a:gd name="connsiteX17" fmla="*/ 0 w 1962150"/>
                <a:gd name="connsiteY17" fmla="*/ 1317625 h 1891366"/>
                <a:gd name="connsiteX18" fmla="*/ 0 w 1962150"/>
                <a:gd name="connsiteY18" fmla="*/ 922338 h 1891366"/>
                <a:gd name="connsiteX19" fmla="*/ 0 w 1962150"/>
                <a:gd name="connsiteY19" fmla="*/ 922338 h 1891366"/>
                <a:gd name="connsiteX20" fmla="*/ 0 w 1962150"/>
                <a:gd name="connsiteY20" fmla="*/ 263530 h 1891366"/>
                <a:gd name="connsiteX0" fmla="*/ 0 w 1962150"/>
                <a:gd name="connsiteY0" fmla="*/ 263530 h 1891366"/>
                <a:gd name="connsiteX1" fmla="*/ 263530 w 1962150"/>
                <a:gd name="connsiteY1" fmla="*/ 0 h 1891366"/>
                <a:gd name="connsiteX2" fmla="*/ 327025 w 1962150"/>
                <a:gd name="connsiteY2" fmla="*/ 0 h 1891366"/>
                <a:gd name="connsiteX3" fmla="*/ 327025 w 1962150"/>
                <a:gd name="connsiteY3" fmla="*/ 0 h 1891366"/>
                <a:gd name="connsiteX4" fmla="*/ 817563 w 1962150"/>
                <a:gd name="connsiteY4" fmla="*/ 0 h 1891366"/>
                <a:gd name="connsiteX5" fmla="*/ 1698620 w 1962150"/>
                <a:gd name="connsiteY5" fmla="*/ 0 h 1891366"/>
                <a:gd name="connsiteX6" fmla="*/ 1962150 w 1962150"/>
                <a:gd name="connsiteY6" fmla="*/ 263530 h 1891366"/>
                <a:gd name="connsiteX7" fmla="*/ 1962150 w 1962150"/>
                <a:gd name="connsiteY7" fmla="*/ 922338 h 1891366"/>
                <a:gd name="connsiteX8" fmla="*/ 1962150 w 1962150"/>
                <a:gd name="connsiteY8" fmla="*/ 922338 h 1891366"/>
                <a:gd name="connsiteX9" fmla="*/ 1962150 w 1962150"/>
                <a:gd name="connsiteY9" fmla="*/ 1317625 h 1891366"/>
                <a:gd name="connsiteX10" fmla="*/ 1962150 w 1962150"/>
                <a:gd name="connsiteY10" fmla="*/ 1317620 h 1891366"/>
                <a:gd name="connsiteX11" fmla="*/ 1698620 w 1962150"/>
                <a:gd name="connsiteY11" fmla="*/ 1581150 h 1891366"/>
                <a:gd name="connsiteX12" fmla="*/ 1161761 w 1962150"/>
                <a:gd name="connsiteY12" fmla="*/ 1576862 h 1891366"/>
                <a:gd name="connsiteX13" fmla="*/ 979190 w 1962150"/>
                <a:gd name="connsiteY13" fmla="*/ 1891366 h 1891366"/>
                <a:gd name="connsiteX14" fmla="*/ 822121 w 1962150"/>
                <a:gd name="connsiteY14" fmla="*/ 1581151 h 1891366"/>
                <a:gd name="connsiteX15" fmla="*/ 263530 w 1962150"/>
                <a:gd name="connsiteY15" fmla="*/ 1581150 h 1891366"/>
                <a:gd name="connsiteX16" fmla="*/ 0 w 1962150"/>
                <a:gd name="connsiteY16" fmla="*/ 1317620 h 1891366"/>
                <a:gd name="connsiteX17" fmla="*/ 0 w 1962150"/>
                <a:gd name="connsiteY17" fmla="*/ 1317625 h 1891366"/>
                <a:gd name="connsiteX18" fmla="*/ 0 w 1962150"/>
                <a:gd name="connsiteY18" fmla="*/ 922338 h 1891366"/>
                <a:gd name="connsiteX19" fmla="*/ 0 w 1962150"/>
                <a:gd name="connsiteY19" fmla="*/ 922338 h 1891366"/>
                <a:gd name="connsiteX20" fmla="*/ 0 w 1962150"/>
                <a:gd name="connsiteY20" fmla="*/ 263530 h 1891366"/>
                <a:gd name="connsiteX0" fmla="*/ 0 w 1962150"/>
                <a:gd name="connsiteY0" fmla="*/ 263530 h 2020630"/>
                <a:gd name="connsiteX1" fmla="*/ 263530 w 1962150"/>
                <a:gd name="connsiteY1" fmla="*/ 0 h 2020630"/>
                <a:gd name="connsiteX2" fmla="*/ 327025 w 1962150"/>
                <a:gd name="connsiteY2" fmla="*/ 0 h 2020630"/>
                <a:gd name="connsiteX3" fmla="*/ 327025 w 1962150"/>
                <a:gd name="connsiteY3" fmla="*/ 0 h 2020630"/>
                <a:gd name="connsiteX4" fmla="*/ 817563 w 1962150"/>
                <a:gd name="connsiteY4" fmla="*/ 0 h 2020630"/>
                <a:gd name="connsiteX5" fmla="*/ 1698620 w 1962150"/>
                <a:gd name="connsiteY5" fmla="*/ 0 h 2020630"/>
                <a:gd name="connsiteX6" fmla="*/ 1962150 w 1962150"/>
                <a:gd name="connsiteY6" fmla="*/ 263530 h 2020630"/>
                <a:gd name="connsiteX7" fmla="*/ 1962150 w 1962150"/>
                <a:gd name="connsiteY7" fmla="*/ 922338 h 2020630"/>
                <a:gd name="connsiteX8" fmla="*/ 1962150 w 1962150"/>
                <a:gd name="connsiteY8" fmla="*/ 922338 h 2020630"/>
                <a:gd name="connsiteX9" fmla="*/ 1962150 w 1962150"/>
                <a:gd name="connsiteY9" fmla="*/ 1317625 h 2020630"/>
                <a:gd name="connsiteX10" fmla="*/ 1962150 w 1962150"/>
                <a:gd name="connsiteY10" fmla="*/ 1317620 h 2020630"/>
                <a:gd name="connsiteX11" fmla="*/ 1698620 w 1962150"/>
                <a:gd name="connsiteY11" fmla="*/ 1581150 h 2020630"/>
                <a:gd name="connsiteX12" fmla="*/ 1161761 w 1962150"/>
                <a:gd name="connsiteY12" fmla="*/ 1576862 h 2020630"/>
                <a:gd name="connsiteX13" fmla="*/ 979190 w 1962150"/>
                <a:gd name="connsiteY13" fmla="*/ 2020630 h 2020630"/>
                <a:gd name="connsiteX14" fmla="*/ 822121 w 1962150"/>
                <a:gd name="connsiteY14" fmla="*/ 1581151 h 2020630"/>
                <a:gd name="connsiteX15" fmla="*/ 263530 w 1962150"/>
                <a:gd name="connsiteY15" fmla="*/ 1581150 h 2020630"/>
                <a:gd name="connsiteX16" fmla="*/ 0 w 1962150"/>
                <a:gd name="connsiteY16" fmla="*/ 1317620 h 2020630"/>
                <a:gd name="connsiteX17" fmla="*/ 0 w 1962150"/>
                <a:gd name="connsiteY17" fmla="*/ 1317625 h 2020630"/>
                <a:gd name="connsiteX18" fmla="*/ 0 w 1962150"/>
                <a:gd name="connsiteY18" fmla="*/ 922338 h 2020630"/>
                <a:gd name="connsiteX19" fmla="*/ 0 w 1962150"/>
                <a:gd name="connsiteY19" fmla="*/ 922338 h 2020630"/>
                <a:gd name="connsiteX20" fmla="*/ 0 w 1962150"/>
                <a:gd name="connsiteY20" fmla="*/ 263530 h 2020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962150" h="2020630">
                  <a:moveTo>
                    <a:pt x="0" y="263530"/>
                  </a:moveTo>
                  <a:cubicBezTo>
                    <a:pt x="0" y="117986"/>
                    <a:pt x="117986" y="0"/>
                    <a:pt x="263530" y="0"/>
                  </a:cubicBezTo>
                  <a:lnTo>
                    <a:pt x="327025" y="0"/>
                  </a:lnTo>
                  <a:lnTo>
                    <a:pt x="327025" y="0"/>
                  </a:lnTo>
                  <a:lnTo>
                    <a:pt x="817563" y="0"/>
                  </a:lnTo>
                  <a:lnTo>
                    <a:pt x="1698620" y="0"/>
                  </a:lnTo>
                  <a:cubicBezTo>
                    <a:pt x="1844164" y="0"/>
                    <a:pt x="1962150" y="117986"/>
                    <a:pt x="1962150" y="263530"/>
                  </a:cubicBezTo>
                  <a:lnTo>
                    <a:pt x="1962150" y="922338"/>
                  </a:lnTo>
                  <a:lnTo>
                    <a:pt x="1962150" y="922338"/>
                  </a:lnTo>
                  <a:lnTo>
                    <a:pt x="1962150" y="1317625"/>
                  </a:lnTo>
                  <a:lnTo>
                    <a:pt x="1962150" y="1317620"/>
                  </a:lnTo>
                  <a:cubicBezTo>
                    <a:pt x="1962150" y="1463164"/>
                    <a:pt x="1844164" y="1581150"/>
                    <a:pt x="1698620" y="1581150"/>
                  </a:cubicBezTo>
                  <a:lnTo>
                    <a:pt x="1161761" y="1576862"/>
                  </a:lnTo>
                  <a:lnTo>
                    <a:pt x="979190" y="2020630"/>
                  </a:lnTo>
                  <a:lnTo>
                    <a:pt x="822121" y="1581151"/>
                  </a:lnTo>
                  <a:lnTo>
                    <a:pt x="263530" y="1581150"/>
                  </a:lnTo>
                  <a:cubicBezTo>
                    <a:pt x="117986" y="1581150"/>
                    <a:pt x="0" y="1463164"/>
                    <a:pt x="0" y="1317620"/>
                  </a:cubicBezTo>
                  <a:lnTo>
                    <a:pt x="0" y="1317625"/>
                  </a:lnTo>
                  <a:lnTo>
                    <a:pt x="0" y="922338"/>
                  </a:lnTo>
                  <a:lnTo>
                    <a:pt x="0" y="922338"/>
                  </a:lnTo>
                  <a:lnTo>
                    <a:pt x="0" y="263530"/>
                  </a:lnTo>
                  <a:close/>
                </a:path>
              </a:pathLst>
            </a:custGeom>
            <a:solidFill>
              <a:schemeClr val="bg2">
                <a:lumMod val="50000"/>
              </a:schemeClr>
            </a:solidFill>
            <a:ln>
              <a:noFill/>
            </a:ln>
            <a:effectLst>
              <a:reflection blurRad="114300" stA="29000" endPos="43000" dist="127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ounded Rectangle 29"/>
            <p:cNvSpPr/>
            <p:nvPr/>
          </p:nvSpPr>
          <p:spPr>
            <a:xfrm>
              <a:off x="904010" y="2306783"/>
              <a:ext cx="1995054" cy="1705698"/>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b="1" dirty="0">
                  <a:solidFill>
                    <a:schemeClr val="tx1"/>
                  </a:solidFill>
                </a:rPr>
                <a:t>9. Depersonalization:</a:t>
              </a:r>
              <a:r>
                <a:rPr lang="en-US" dirty="0">
                  <a:solidFill>
                    <a:schemeClr val="tx1"/>
                  </a:solidFill>
                </a:rPr>
                <a:t> </a:t>
              </a:r>
              <a:r>
                <a:rPr lang="en-US" i="1" dirty="0">
                  <a:solidFill>
                    <a:schemeClr val="tx1"/>
                  </a:solidFill>
                </a:rPr>
                <a:t>seeing neither self nor others as valuable, and no longer perceive own needs</a:t>
              </a:r>
            </a:p>
          </p:txBody>
        </p:sp>
      </p:grpSp>
      <p:sp>
        <p:nvSpPr>
          <p:cNvPr id="31" name="Rectangle 30"/>
          <p:cNvSpPr/>
          <p:nvPr/>
        </p:nvSpPr>
        <p:spPr>
          <a:xfrm>
            <a:off x="0" y="0"/>
            <a:ext cx="12192000" cy="1423555"/>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39814" y="2946916"/>
            <a:ext cx="9925050" cy="9925050"/>
          </a:xfrm>
          <a:prstGeom prst="rect">
            <a:avLst/>
          </a:prstGeom>
        </p:spPr>
      </p:pic>
      <p:sp>
        <p:nvSpPr>
          <p:cNvPr id="18" name="TextBox 17">
            <a:extLst>
              <a:ext uri="{FF2B5EF4-FFF2-40B4-BE49-F238E27FC236}">
                <a16:creationId xmlns:a16="http://schemas.microsoft.com/office/drawing/2014/main" id="{9B473BED-1961-40EE-9431-467D4CFD0D24}"/>
              </a:ext>
            </a:extLst>
          </p:cNvPr>
          <p:cNvSpPr txBox="1"/>
          <p:nvPr/>
        </p:nvSpPr>
        <p:spPr>
          <a:xfrm>
            <a:off x="488374" y="166950"/>
            <a:ext cx="5891645" cy="1077218"/>
          </a:xfrm>
          <a:prstGeom prst="rect">
            <a:avLst/>
          </a:prstGeom>
          <a:noFill/>
        </p:spPr>
        <p:txBody>
          <a:bodyPr wrap="square" rtlCol="0">
            <a:spAutoFit/>
          </a:bodyPr>
          <a:lstStyle/>
          <a:p>
            <a:r>
              <a:rPr lang="en-US" sz="3200" b="1" dirty="0">
                <a:solidFill>
                  <a:srgbClr val="FFC000"/>
                </a:solidFill>
                <a:latin typeface="Gill Sans Ultra Bold" panose="020B0A02020104020203" pitchFamily="34" charset="0"/>
              </a:rPr>
              <a:t>Phases of Burnout</a:t>
            </a:r>
            <a:endParaRPr lang="en-US" sz="2400" dirty="0"/>
          </a:p>
          <a:p>
            <a:r>
              <a:rPr lang="en-US" sz="3200" b="1" dirty="0">
                <a:solidFill>
                  <a:schemeClr val="bg1">
                    <a:lumMod val="85000"/>
                  </a:schemeClr>
                </a:solidFill>
                <a:latin typeface="+mj-lt"/>
              </a:rPr>
              <a:t>12 Stage Model</a:t>
            </a:r>
          </a:p>
        </p:txBody>
      </p:sp>
    </p:spTree>
    <p:extLst>
      <p:ext uri="{BB962C8B-B14F-4D97-AF65-F5344CB8AC3E}">
        <p14:creationId xmlns:p14="http://schemas.microsoft.com/office/powerpoint/2010/main" val="285224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0" presetClass="path" presetSubtype="0" fill="hold" nodeType="withEffect">
                                  <p:stCondLst>
                                    <p:cond delay="0"/>
                                  </p:stCondLst>
                                  <p:childTnLst>
                                    <p:animMotion origin="layout" path="M 0.29687 -0.18148 C 0.30273 -0.17407 1.29752 -0.57546 1.32344 -0.56805 " pathEditMode="relative" rAng="0" ptsTypes="AA">
                                      <p:cBhvr>
                                        <p:cTn id="9" dur="5000" fill="hold"/>
                                        <p:tgtEl>
                                          <p:spTgt spid="4"/>
                                        </p:tgtEl>
                                        <p:attrNameLst>
                                          <p:attrName>ppt_x</p:attrName>
                                          <p:attrName>ppt_y</p:attrName>
                                        </p:attrNameLst>
                                      </p:cBhvr>
                                      <p:rCtr x="51328" y="-19329"/>
                                    </p:animMotion>
                                  </p:childTnLst>
                                </p:cTn>
                              </p:par>
                              <p:par>
                                <p:cTn id="10" presetID="22" presetClass="exit" presetSubtype="8" fill="hold" grpId="0" nodeType="withEffect">
                                  <p:stCondLst>
                                    <p:cond delay="0"/>
                                  </p:stCondLst>
                                  <p:childTnLst>
                                    <p:animEffect transition="out" filter="wipe(left)">
                                      <p:cBhvr>
                                        <p:cTn id="11" dur="5000"/>
                                        <p:tgtEl>
                                          <p:spTgt spid="6"/>
                                        </p:tgtEl>
                                      </p:cBhvr>
                                    </p:animEffect>
                                    <p:set>
                                      <p:cBhvr>
                                        <p:cTn id="12" dur="1" fill="hold">
                                          <p:stCondLst>
                                            <p:cond delay="4999"/>
                                          </p:stCondLst>
                                        </p:cTn>
                                        <p:tgtEl>
                                          <p:spTgt spid="6"/>
                                        </p:tgtEl>
                                        <p:attrNameLst>
                                          <p:attrName>style.visibility</p:attrName>
                                        </p:attrNameLst>
                                      </p:cBhvr>
                                      <p:to>
                                        <p:strVal val="hidden"/>
                                      </p:to>
                                    </p:set>
                                  </p:childTnLst>
                                </p:cTn>
                              </p:par>
                              <p:par>
                                <p:cTn id="13" presetID="6" presetClass="emph" presetSubtype="0" fill="hold" nodeType="withEffect">
                                  <p:stCondLst>
                                    <p:cond delay="0"/>
                                  </p:stCondLst>
                                  <p:childTnLst>
                                    <p:animScale>
                                      <p:cBhvr>
                                        <p:cTn id="14" dur="5000" fill="hold"/>
                                        <p:tgtEl>
                                          <p:spTgt spid="4"/>
                                        </p:tgtEl>
                                      </p:cBhvr>
                                      <p:by x="25000" y="25000"/>
                                    </p:animScale>
                                  </p:childTnLst>
                                </p:cTn>
                              </p:par>
                              <p:par>
                                <p:cTn id="15" presetID="10" presetClass="exit" presetSubtype="0" fill="hold" nodeType="withEffect">
                                  <p:stCondLst>
                                    <p:cond delay="4800"/>
                                  </p:stCondLst>
                                  <p:childTnLst>
                                    <p:animEffect transition="out" filter="fade">
                                      <p:cBhvr>
                                        <p:cTn id="16" dur="500"/>
                                        <p:tgtEl>
                                          <p:spTgt spid="4"/>
                                        </p:tgtEl>
                                      </p:cBhvr>
                                    </p:animEffect>
                                    <p:set>
                                      <p:cBhvr>
                                        <p:cTn id="17" dur="1" fill="hold">
                                          <p:stCondLst>
                                            <p:cond delay="499"/>
                                          </p:stCondLst>
                                        </p:cTn>
                                        <p:tgtEl>
                                          <p:spTgt spid="4"/>
                                        </p:tgtEl>
                                        <p:attrNameLst>
                                          <p:attrName>style.visibility</p:attrName>
                                        </p:attrNameLst>
                                      </p:cBhvr>
                                      <p:to>
                                        <p:strVal val="hidden"/>
                                      </p:to>
                                    </p:set>
                                  </p:childTnLst>
                                </p:cTn>
                              </p:par>
                              <p:par>
                                <p:cTn id="18" presetID="10" presetClass="entr" presetSubtype="0" fill="hold" nodeType="with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fade">
                                      <p:cBhvr>
                                        <p:cTn id="20" dur="500"/>
                                        <p:tgtEl>
                                          <p:spTgt spid="28"/>
                                        </p:tgtEl>
                                      </p:cBhvr>
                                    </p:animEffect>
                                  </p:childTnLst>
                                </p:cTn>
                              </p:par>
                              <p:par>
                                <p:cTn id="21" presetID="10" presetClass="entr" presetSubtype="0" fill="hold" nodeType="withEffect">
                                  <p:stCondLst>
                                    <p:cond delay="1500"/>
                                  </p:stCondLst>
                                  <p:childTnLst>
                                    <p:set>
                                      <p:cBhvr>
                                        <p:cTn id="22" dur="1" fill="hold">
                                          <p:stCondLst>
                                            <p:cond delay="0"/>
                                          </p:stCondLst>
                                        </p:cTn>
                                        <p:tgtEl>
                                          <p:spTgt spid="25"/>
                                        </p:tgtEl>
                                        <p:attrNameLst>
                                          <p:attrName>style.visibility</p:attrName>
                                        </p:attrNameLst>
                                      </p:cBhvr>
                                      <p:to>
                                        <p:strVal val="visible"/>
                                      </p:to>
                                    </p:set>
                                    <p:animEffect transition="in" filter="fade">
                                      <p:cBhvr>
                                        <p:cTn id="23" dur="500"/>
                                        <p:tgtEl>
                                          <p:spTgt spid="25"/>
                                        </p:tgtEl>
                                      </p:cBhvr>
                                    </p:animEffect>
                                  </p:childTnLst>
                                </p:cTn>
                              </p:par>
                              <p:par>
                                <p:cTn id="24" presetID="10" presetClass="entr" presetSubtype="0" fill="hold" nodeType="withEffect">
                                  <p:stCondLst>
                                    <p:cond delay="3000"/>
                                  </p:stCondLst>
                                  <p:childTnLst>
                                    <p:set>
                                      <p:cBhvr>
                                        <p:cTn id="25" dur="1" fill="hold">
                                          <p:stCondLst>
                                            <p:cond delay="0"/>
                                          </p:stCondLst>
                                        </p:cTn>
                                        <p:tgtEl>
                                          <p:spTgt spid="22"/>
                                        </p:tgtEl>
                                        <p:attrNameLst>
                                          <p:attrName>style.visibility</p:attrName>
                                        </p:attrNameLst>
                                      </p:cBhvr>
                                      <p:to>
                                        <p:strVal val="visible"/>
                                      </p:to>
                                    </p:set>
                                    <p:animEffect transition="in" filter="fade">
                                      <p:cBhvr>
                                        <p:cTn id="26" dur="500"/>
                                        <p:tgtEl>
                                          <p:spTgt spid="22"/>
                                        </p:tgtEl>
                                      </p:cBhvr>
                                    </p:animEffect>
                                  </p:childTnLst>
                                </p:cTn>
                              </p:par>
                              <p:par>
                                <p:cTn id="27" presetID="10" presetClass="entr" presetSubtype="0" fill="hold" nodeType="withEffect">
                                  <p:stCondLst>
                                    <p:cond delay="450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0">
              <a:schemeClr val="bg2">
                <a:lumMod val="75000"/>
              </a:schemeClr>
            </a:gs>
            <a:gs pos="67000">
              <a:schemeClr val="bg2">
                <a:lumMod val="75000"/>
              </a:schemeClr>
            </a:gs>
            <a:gs pos="75000">
              <a:schemeClr val="bg2"/>
            </a:gs>
            <a:gs pos="100000">
              <a:schemeClr val="bg2">
                <a:lumMod val="75000"/>
              </a:schemeClr>
            </a:gs>
          </a:gsLst>
          <a:lin ang="5400000" scaled="1"/>
        </a:gradFill>
        <a:effectLst/>
      </p:bgPr>
    </p:bg>
    <p:spTree>
      <p:nvGrpSpPr>
        <p:cNvPr id="1" name=""/>
        <p:cNvGrpSpPr/>
        <p:nvPr/>
      </p:nvGrpSpPr>
      <p:grpSpPr>
        <a:xfrm>
          <a:off x="0" y="0"/>
          <a:ext cx="0" cy="0"/>
          <a:chOff x="0" y="0"/>
          <a:chExt cx="0" cy="0"/>
        </a:xfrm>
      </p:grpSpPr>
      <p:sp>
        <p:nvSpPr>
          <p:cNvPr id="31" name="Rectangle 30"/>
          <p:cNvSpPr/>
          <p:nvPr/>
        </p:nvSpPr>
        <p:spPr>
          <a:xfrm>
            <a:off x="0" y="0"/>
            <a:ext cx="12192000" cy="1423555"/>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285D8A23-1C28-488E-B1E0-4A42E87AA558}"/>
              </a:ext>
            </a:extLst>
          </p:cNvPr>
          <p:cNvSpPr/>
          <p:nvPr/>
        </p:nvSpPr>
        <p:spPr>
          <a:xfrm>
            <a:off x="666043" y="342445"/>
            <a:ext cx="10263213" cy="646331"/>
          </a:xfrm>
          <a:prstGeom prst="rect">
            <a:avLst/>
          </a:prstGeom>
        </p:spPr>
        <p:txBody>
          <a:bodyPr wrap="square">
            <a:spAutoFit/>
          </a:bodyPr>
          <a:lstStyle/>
          <a:p>
            <a:r>
              <a:rPr lang="en-US" sz="3600" b="1" dirty="0">
                <a:solidFill>
                  <a:srgbClr val="FFC000"/>
                </a:solidFill>
                <a:latin typeface="Gill Sans Ultra Bold" panose="020B0A02020104020203" pitchFamily="34" charset="0"/>
              </a:rPr>
              <a:t>The End Result</a:t>
            </a:r>
            <a:endParaRPr lang="en-US" sz="2800" dirty="0"/>
          </a:p>
        </p:txBody>
      </p:sp>
      <p:sp>
        <p:nvSpPr>
          <p:cNvPr id="6" name="Rectangle 5">
            <a:extLst>
              <a:ext uri="{FF2B5EF4-FFF2-40B4-BE49-F238E27FC236}">
                <a16:creationId xmlns:a16="http://schemas.microsoft.com/office/drawing/2014/main" id="{9AE3D6AA-6C6D-429F-9539-09C9CE712051}"/>
              </a:ext>
            </a:extLst>
          </p:cNvPr>
          <p:cNvSpPr/>
          <p:nvPr/>
        </p:nvSpPr>
        <p:spPr>
          <a:xfrm>
            <a:off x="450319" y="1655543"/>
            <a:ext cx="6576782" cy="5509200"/>
          </a:xfrm>
          <a:prstGeom prst="rect">
            <a:avLst/>
          </a:prstGeom>
        </p:spPr>
        <p:txBody>
          <a:bodyPr wrap="square">
            <a:spAutoFit/>
          </a:bodyPr>
          <a:lstStyle/>
          <a:p>
            <a:r>
              <a:rPr lang="en-US" sz="2800" dirty="0"/>
              <a:t>Remember:  Burnout is defined as a state of chronic stress and frustration that leads to:</a:t>
            </a:r>
            <a:br>
              <a:rPr lang="en-US" sz="2800" dirty="0"/>
            </a:br>
            <a:r>
              <a:rPr lang="en-US" sz="2800" i="1" dirty="0"/>
              <a:t>• physical and emotional exhaustion; </a:t>
            </a:r>
            <a:br>
              <a:rPr lang="en-US" sz="2800" i="1" dirty="0"/>
            </a:br>
            <a:r>
              <a:rPr lang="en-US" sz="2800" i="1" dirty="0"/>
              <a:t>• feelings of cynicism and detachment; and</a:t>
            </a:r>
            <a:br>
              <a:rPr lang="en-US" sz="2800" i="1" dirty="0"/>
            </a:br>
            <a:r>
              <a:rPr lang="en-US" sz="2800" i="1" dirty="0"/>
              <a:t>• a sense of ineffectiveness and lack of accomplishment.</a:t>
            </a:r>
          </a:p>
          <a:p>
            <a:br>
              <a:rPr lang="en-US" sz="2800" dirty="0"/>
            </a:br>
            <a:r>
              <a:rPr lang="en-US" sz="2800" dirty="0"/>
              <a:t>Together, these symptoms lead to an </a:t>
            </a:r>
            <a:r>
              <a:rPr lang="en-US" sz="2800" b="1" dirty="0"/>
              <a:t>inability to successfully function on a personal and professional level.</a:t>
            </a:r>
          </a:p>
          <a:p>
            <a:endParaRPr lang="en-US" sz="2400" dirty="0"/>
          </a:p>
          <a:p>
            <a:endParaRPr lang="en-US" sz="2400" dirty="0"/>
          </a:p>
          <a:p>
            <a:endParaRPr lang="en-US" sz="2400" dirty="0"/>
          </a:p>
        </p:txBody>
      </p:sp>
      <p:pic>
        <p:nvPicPr>
          <p:cNvPr id="5" name="Picture 4">
            <a:extLst>
              <a:ext uri="{FF2B5EF4-FFF2-40B4-BE49-F238E27FC236}">
                <a16:creationId xmlns:a16="http://schemas.microsoft.com/office/drawing/2014/main" id="{306117D0-EEBA-4002-B9C6-A55B9817C57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6710" y="1906064"/>
            <a:ext cx="6166996" cy="5064645"/>
          </a:xfrm>
          <a:prstGeom prst="rect">
            <a:avLst/>
          </a:prstGeom>
        </p:spPr>
      </p:pic>
    </p:spTree>
    <p:extLst>
      <p:ext uri="{BB962C8B-B14F-4D97-AF65-F5344CB8AC3E}">
        <p14:creationId xmlns:p14="http://schemas.microsoft.com/office/powerpoint/2010/main" val="359657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0">
              <a:schemeClr val="bg2">
                <a:lumMod val="75000"/>
              </a:schemeClr>
            </a:gs>
            <a:gs pos="67000">
              <a:schemeClr val="bg2">
                <a:lumMod val="75000"/>
              </a:schemeClr>
            </a:gs>
            <a:gs pos="75000">
              <a:schemeClr val="bg2"/>
            </a:gs>
            <a:gs pos="100000">
              <a:schemeClr val="bg2">
                <a:lumMod val="75000"/>
              </a:schemeClr>
            </a:gs>
          </a:gsLst>
          <a:lin ang="5400000" scaled="1"/>
        </a:gradFill>
        <a:effectLst/>
      </p:bgPr>
    </p:bg>
    <p:spTree>
      <p:nvGrpSpPr>
        <p:cNvPr id="1" name=""/>
        <p:cNvGrpSpPr/>
        <p:nvPr/>
      </p:nvGrpSpPr>
      <p:grpSpPr>
        <a:xfrm>
          <a:off x="0" y="0"/>
          <a:ext cx="0" cy="0"/>
          <a:chOff x="0" y="0"/>
          <a:chExt cx="0" cy="0"/>
        </a:xfrm>
      </p:grpSpPr>
      <p:sp>
        <p:nvSpPr>
          <p:cNvPr id="11" name="Rectangle 10"/>
          <p:cNvSpPr/>
          <p:nvPr/>
        </p:nvSpPr>
        <p:spPr>
          <a:xfrm>
            <a:off x="0" y="4613564"/>
            <a:ext cx="12192000" cy="2244436"/>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9741" y="-71851"/>
            <a:ext cx="7932608" cy="8511382"/>
          </a:xfrm>
          <a:prstGeom prst="rect">
            <a:avLst/>
          </a:prstGeom>
        </p:spPr>
      </p:pic>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tretch/>
        </p:blipFill>
        <p:spPr>
          <a:xfrm>
            <a:off x="769741" y="-71851"/>
            <a:ext cx="7932608" cy="8511382"/>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76634" y="-1158900"/>
            <a:ext cx="5195456" cy="5195456"/>
          </a:xfrm>
          <a:prstGeom prst="rect">
            <a:avLst/>
          </a:prstGeom>
        </p:spPr>
      </p:pic>
      <p:sp>
        <p:nvSpPr>
          <p:cNvPr id="10" name="TextBox 9"/>
          <p:cNvSpPr txBox="1"/>
          <p:nvPr/>
        </p:nvSpPr>
        <p:spPr>
          <a:xfrm>
            <a:off x="5926304" y="5123605"/>
            <a:ext cx="5915176" cy="1077218"/>
          </a:xfrm>
          <a:prstGeom prst="rect">
            <a:avLst/>
          </a:prstGeom>
          <a:noFill/>
        </p:spPr>
        <p:txBody>
          <a:bodyPr wrap="square" rtlCol="0">
            <a:spAutoFit/>
          </a:bodyPr>
          <a:lstStyle/>
          <a:p>
            <a:pPr algn="ctr"/>
            <a:r>
              <a:rPr lang="en-US" sz="3200" b="1" dirty="0">
                <a:solidFill>
                  <a:schemeClr val="bg1">
                    <a:lumMod val="85000"/>
                  </a:schemeClr>
                </a:solidFill>
              </a:rPr>
              <a:t>It is possible to recover from burnout or STOP the process?</a:t>
            </a:r>
          </a:p>
        </p:txBody>
      </p:sp>
    </p:spTree>
    <p:extLst>
      <p:ext uri="{BB962C8B-B14F-4D97-AF65-F5344CB8AC3E}">
        <p14:creationId xmlns:p14="http://schemas.microsoft.com/office/powerpoint/2010/main" val="1746986390"/>
      </p:ext>
    </p:extLst>
  </p:cSld>
  <p:clrMapOvr>
    <a:masterClrMapping/>
  </p:clrMapOvr>
  <mc:AlternateContent xmlns:mc="http://schemas.openxmlformats.org/markup-compatibility/2006" xmlns:p14="http://schemas.microsoft.com/office/powerpoint/2010/main">
    <mc:Choice Requires="p14">
      <p:transition p14:dur="10" advTm="2000"/>
    </mc:Choice>
    <mc:Fallback xmlns="">
      <p:transition advTm="2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xit" presetSubtype="2" fill="hold" nodeType="withEffect">
                                  <p:stCondLst>
                                    <p:cond delay="100"/>
                                  </p:stCondLst>
                                  <p:childTnLst>
                                    <p:animEffect transition="out" filter="wipe(right)">
                                      <p:cBhvr>
                                        <p:cTn id="6" dur="4900"/>
                                        <p:tgtEl>
                                          <p:spTgt spid="6"/>
                                        </p:tgtEl>
                                      </p:cBhvr>
                                    </p:animEffect>
                                    <p:set>
                                      <p:cBhvr>
                                        <p:cTn id="7" dur="1" fill="hold">
                                          <p:stCondLst>
                                            <p:cond delay="4899"/>
                                          </p:stCondLst>
                                        </p:cTn>
                                        <p:tgtEl>
                                          <p:spTgt spid="6"/>
                                        </p:tgtEl>
                                        <p:attrNameLst>
                                          <p:attrName>style.visibility</p:attrName>
                                        </p:attrNameLst>
                                      </p:cBhvr>
                                      <p:to>
                                        <p:strVal val="hidden"/>
                                      </p:to>
                                    </p:set>
                                  </p:childTnLst>
                                </p:cTn>
                              </p:par>
                              <p:par>
                                <p:cTn id="8" presetID="0" presetClass="path" presetSubtype="0" fill="hold" nodeType="withEffect">
                                  <p:stCondLst>
                                    <p:cond delay="100"/>
                                  </p:stCondLst>
                                  <p:childTnLst>
                                    <p:animMotion origin="layout" path="M -2.08333E-6 -0.00046 C -0.10794 -0.22176 -0.17903 -0.06481 -0.20039 0.01435 " pathEditMode="relative" rAng="0" ptsTypes="AA">
                                      <p:cBhvr>
                                        <p:cTn id="9" dur="4400" fill="hold"/>
                                        <p:tgtEl>
                                          <p:spTgt spid="7"/>
                                        </p:tgtEl>
                                        <p:attrNameLst>
                                          <p:attrName>ppt_x</p:attrName>
                                          <p:attrName>ppt_y</p:attrName>
                                        </p:attrNameLst>
                                      </p:cBhvr>
                                      <p:rCtr x="-10026" y="-493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gradFill>
          <a:gsLst>
            <a:gs pos="0">
              <a:schemeClr val="bg2">
                <a:lumMod val="75000"/>
              </a:schemeClr>
            </a:gs>
            <a:gs pos="67000">
              <a:schemeClr val="bg2">
                <a:lumMod val="75000"/>
              </a:schemeClr>
            </a:gs>
            <a:gs pos="75000">
              <a:schemeClr val="bg2"/>
            </a:gs>
            <a:gs pos="100000">
              <a:schemeClr val="bg2">
                <a:lumMod val="75000"/>
              </a:schemeClr>
            </a:gs>
          </a:gsLst>
          <a:lin ang="5400000" scaled="1"/>
        </a:gradFill>
        <a:effectLst/>
      </p:bgPr>
    </p:bg>
    <p:spTree>
      <p:nvGrpSpPr>
        <p:cNvPr id="1" name=""/>
        <p:cNvGrpSpPr/>
        <p:nvPr/>
      </p:nvGrpSpPr>
      <p:grpSpPr>
        <a:xfrm>
          <a:off x="0" y="0"/>
          <a:ext cx="0" cy="0"/>
          <a:chOff x="0" y="0"/>
          <a:chExt cx="0" cy="0"/>
        </a:xfrm>
      </p:grpSpPr>
      <p:sp>
        <p:nvSpPr>
          <p:cNvPr id="11" name="Rectangle 10"/>
          <p:cNvSpPr/>
          <p:nvPr/>
        </p:nvSpPr>
        <p:spPr>
          <a:xfrm>
            <a:off x="0" y="4613564"/>
            <a:ext cx="12192000" cy="2244436"/>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5294" y="-2475409"/>
            <a:ext cx="7355850" cy="8344540"/>
          </a:xfrm>
          <a:prstGeom prst="rect">
            <a:avLst/>
          </a:prstGeom>
        </p:spPr>
      </p:pic>
      <p:sp>
        <p:nvSpPr>
          <p:cNvPr id="10" name="TextBox 9"/>
          <p:cNvSpPr txBox="1"/>
          <p:nvPr/>
        </p:nvSpPr>
        <p:spPr>
          <a:xfrm>
            <a:off x="1608193" y="1951295"/>
            <a:ext cx="4149437" cy="461665"/>
          </a:xfrm>
          <a:prstGeom prst="rect">
            <a:avLst/>
          </a:prstGeom>
          <a:noFill/>
        </p:spPr>
        <p:txBody>
          <a:bodyPr wrap="square" rtlCol="0">
            <a:spAutoFit/>
          </a:bodyPr>
          <a:lstStyle/>
          <a:p>
            <a:pPr algn="ctr"/>
            <a:r>
              <a:rPr lang="en-US" sz="2400" b="1" dirty="0">
                <a:solidFill>
                  <a:schemeClr val="accent2">
                    <a:lumMod val="75000"/>
                  </a:schemeClr>
                </a:solidFill>
              </a:rPr>
              <a:t>.</a:t>
            </a:r>
          </a:p>
        </p:txBody>
      </p:sp>
      <p:sp>
        <p:nvSpPr>
          <p:cNvPr id="7" name="TextBox 6">
            <a:extLst>
              <a:ext uri="{FF2B5EF4-FFF2-40B4-BE49-F238E27FC236}">
                <a16:creationId xmlns:a16="http://schemas.microsoft.com/office/drawing/2014/main" id="{F76BA6AF-904B-4480-8E78-DC0F4D0B9E7C}"/>
              </a:ext>
            </a:extLst>
          </p:cNvPr>
          <p:cNvSpPr txBox="1"/>
          <p:nvPr/>
        </p:nvSpPr>
        <p:spPr>
          <a:xfrm>
            <a:off x="5926304" y="5123605"/>
            <a:ext cx="5915176" cy="2308324"/>
          </a:xfrm>
          <a:prstGeom prst="rect">
            <a:avLst/>
          </a:prstGeom>
          <a:noFill/>
        </p:spPr>
        <p:txBody>
          <a:bodyPr wrap="square" rtlCol="0">
            <a:spAutoFit/>
          </a:bodyPr>
          <a:lstStyle/>
          <a:p>
            <a:pPr algn="ctr"/>
            <a:r>
              <a:rPr lang="en-US" sz="7200" b="1" i="1" dirty="0">
                <a:solidFill>
                  <a:schemeClr val="bg1">
                    <a:lumMod val="85000"/>
                  </a:schemeClr>
                </a:solidFill>
              </a:rPr>
              <a:t>Yes!</a:t>
            </a:r>
            <a:br>
              <a:rPr lang="en-US" sz="7200" b="1" i="1" dirty="0">
                <a:solidFill>
                  <a:schemeClr val="bg1">
                    <a:lumMod val="85000"/>
                  </a:schemeClr>
                </a:solidFill>
              </a:rPr>
            </a:br>
            <a:endParaRPr lang="en-US" sz="7200" b="1" i="1" dirty="0">
              <a:solidFill>
                <a:schemeClr val="bg1">
                  <a:lumMod val="85000"/>
                </a:schemeClr>
              </a:solidFill>
            </a:endParaRPr>
          </a:p>
        </p:txBody>
      </p:sp>
    </p:spTree>
    <p:extLst>
      <p:ext uri="{BB962C8B-B14F-4D97-AF65-F5344CB8AC3E}">
        <p14:creationId xmlns:p14="http://schemas.microsoft.com/office/powerpoint/2010/main" val="3129644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withEffect">
                                  <p:stCondLst>
                                    <p:cond delay="900"/>
                                  </p:stCondLst>
                                  <p:childTnLst>
                                    <p:set>
                                      <p:cBhvr>
                                        <p:cTn id="6" dur="1" fill="hold">
                                          <p:stCondLst>
                                            <p:cond delay="0"/>
                                          </p:stCondLst>
                                        </p:cTn>
                                        <p:tgtEl>
                                          <p:spTgt spid="10"/>
                                        </p:tgtEl>
                                        <p:attrNameLst>
                                          <p:attrName>style.visibility</p:attrName>
                                        </p:attrNameLst>
                                      </p:cBhvr>
                                      <p:to>
                                        <p:strVal val="visible"/>
                                      </p:to>
                                    </p:set>
                                    <p:animEffect transition="in" filter="randombar(vertic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gradFill>
          <a:gsLst>
            <a:gs pos="0">
              <a:schemeClr val="bg2">
                <a:lumMod val="75000"/>
              </a:schemeClr>
            </a:gs>
            <a:gs pos="67000">
              <a:schemeClr val="bg2">
                <a:lumMod val="75000"/>
              </a:schemeClr>
            </a:gs>
            <a:gs pos="75000">
              <a:schemeClr val="bg2"/>
            </a:gs>
            <a:gs pos="100000">
              <a:schemeClr val="bg2">
                <a:lumMod val="75000"/>
              </a:schemeClr>
            </a:gs>
          </a:gsLst>
          <a:lin ang="5400000" scaled="1"/>
        </a:gradFill>
        <a:effectLst/>
      </p:bgPr>
    </p:bg>
    <p:spTree>
      <p:nvGrpSpPr>
        <p:cNvPr id="1" name=""/>
        <p:cNvGrpSpPr/>
        <p:nvPr/>
      </p:nvGrpSpPr>
      <p:grpSpPr>
        <a:xfrm>
          <a:off x="0" y="0"/>
          <a:ext cx="0" cy="0"/>
          <a:chOff x="0" y="0"/>
          <a:chExt cx="0" cy="0"/>
        </a:xfrm>
      </p:grpSpPr>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2477" y="2516361"/>
            <a:ext cx="2591719" cy="2591719"/>
          </a:xfrm>
          <a:prstGeom prst="rect">
            <a:avLst/>
          </a:prstGeom>
        </p:spPr>
      </p:pic>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96453" y="2498891"/>
            <a:ext cx="2591719" cy="2591719"/>
          </a:xfrm>
          <a:prstGeom prst="rect">
            <a:avLst/>
          </a:prstGeom>
        </p:spPr>
      </p:pic>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35550" y="2498890"/>
            <a:ext cx="2591719" cy="2591719"/>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8374" y="1695450"/>
            <a:ext cx="3073057" cy="3482217"/>
          </a:xfrm>
          <a:prstGeom prst="rect">
            <a:avLst/>
          </a:prstGeom>
          <a:effectLst/>
        </p:spPr>
      </p:pic>
      <p:sp>
        <p:nvSpPr>
          <p:cNvPr id="5" name="Rectangle 4"/>
          <p:cNvSpPr/>
          <p:nvPr/>
        </p:nvSpPr>
        <p:spPr>
          <a:xfrm>
            <a:off x="0" y="5434445"/>
            <a:ext cx="12192000" cy="1423555"/>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488374" y="5647115"/>
            <a:ext cx="11313482" cy="523220"/>
          </a:xfrm>
          <a:prstGeom prst="rect">
            <a:avLst/>
          </a:prstGeom>
          <a:noFill/>
        </p:spPr>
        <p:txBody>
          <a:bodyPr wrap="square" rtlCol="0">
            <a:spAutoFit/>
          </a:bodyPr>
          <a:lstStyle/>
          <a:p>
            <a:r>
              <a:rPr lang="en-US" sz="2800" b="1" dirty="0">
                <a:solidFill>
                  <a:schemeClr val="bg1"/>
                </a:solidFill>
                <a:latin typeface="+mj-lt"/>
              </a:rPr>
              <a:t>Psychology Today,  “</a:t>
            </a:r>
            <a:r>
              <a:rPr lang="en-US" sz="2800" dirty="0">
                <a:solidFill>
                  <a:schemeClr val="bg1"/>
                </a:solidFill>
              </a:rPr>
              <a:t>Where Do You Fall on the Burnout Continuum?”</a:t>
            </a:r>
            <a:endParaRPr lang="en-US" sz="2800" b="1" dirty="0">
              <a:solidFill>
                <a:schemeClr val="bg1"/>
              </a:solidFill>
              <a:latin typeface="+mj-lt"/>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9471" y="1695450"/>
            <a:ext cx="3073057" cy="3482217"/>
          </a:xfrm>
          <a:prstGeom prst="rect">
            <a:avLst/>
          </a:prstGeom>
          <a:effectLst/>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30568" y="1695450"/>
            <a:ext cx="3073057" cy="3482217"/>
          </a:xfrm>
          <a:prstGeom prst="rect">
            <a:avLst/>
          </a:prstGeom>
          <a:effectLst/>
        </p:spPr>
      </p:pic>
      <p:sp>
        <p:nvSpPr>
          <p:cNvPr id="9" name="TextBox 8"/>
          <p:cNvSpPr txBox="1"/>
          <p:nvPr/>
        </p:nvSpPr>
        <p:spPr>
          <a:xfrm>
            <a:off x="878438" y="1970344"/>
            <a:ext cx="2555758" cy="3170099"/>
          </a:xfrm>
          <a:prstGeom prst="rect">
            <a:avLst/>
          </a:prstGeom>
          <a:noFill/>
        </p:spPr>
        <p:txBody>
          <a:bodyPr wrap="square" rtlCol="0">
            <a:spAutoFit/>
          </a:bodyPr>
          <a:lstStyle/>
          <a:p>
            <a:r>
              <a:rPr lang="en-US" sz="2400" b="1" dirty="0">
                <a:solidFill>
                  <a:schemeClr val="tx1">
                    <a:lumMod val="75000"/>
                    <a:lumOff val="25000"/>
                  </a:schemeClr>
                </a:solidFill>
              </a:rPr>
              <a:t>Test 1. </a:t>
            </a:r>
            <a:br>
              <a:rPr lang="en-US" sz="2400" b="1" dirty="0">
                <a:solidFill>
                  <a:schemeClr val="tx1">
                    <a:lumMod val="75000"/>
                    <a:lumOff val="25000"/>
                  </a:schemeClr>
                </a:solidFill>
              </a:rPr>
            </a:br>
            <a:r>
              <a:rPr lang="en-US" sz="2400" b="1" dirty="0"/>
              <a:t>Take a relaxing, stress and work-free two and a half days off. </a:t>
            </a:r>
            <a:br>
              <a:rPr lang="en-US" sz="2400" b="1" dirty="0">
                <a:solidFill>
                  <a:schemeClr val="tx1">
                    <a:lumMod val="75000"/>
                    <a:lumOff val="25000"/>
                  </a:schemeClr>
                </a:solidFill>
              </a:rPr>
            </a:br>
            <a:r>
              <a:rPr lang="en-US" sz="2000" dirty="0">
                <a:solidFill>
                  <a:schemeClr val="tx1">
                    <a:lumMod val="75000"/>
                    <a:lumOff val="25000"/>
                  </a:schemeClr>
                </a:solidFill>
              </a:rPr>
              <a:t>Sleep. Eat right. Do only things you enjoy.  How do you feel on morning three?</a:t>
            </a:r>
            <a:endParaRPr lang="en-US" sz="2400" dirty="0">
              <a:solidFill>
                <a:schemeClr val="accent2">
                  <a:lumMod val="75000"/>
                </a:schemeClr>
              </a:solidFill>
            </a:endParaRPr>
          </a:p>
        </p:txBody>
      </p:sp>
      <p:sp>
        <p:nvSpPr>
          <p:cNvPr id="10" name="TextBox 9"/>
          <p:cNvSpPr txBox="1"/>
          <p:nvPr/>
        </p:nvSpPr>
        <p:spPr>
          <a:xfrm>
            <a:off x="4818120" y="1970343"/>
            <a:ext cx="2555758" cy="2677656"/>
          </a:xfrm>
          <a:prstGeom prst="rect">
            <a:avLst/>
          </a:prstGeom>
          <a:noFill/>
        </p:spPr>
        <p:txBody>
          <a:bodyPr wrap="square" rtlCol="0">
            <a:spAutoFit/>
          </a:bodyPr>
          <a:lstStyle/>
          <a:p>
            <a:r>
              <a:rPr lang="en-US" sz="2400" b="1" dirty="0">
                <a:solidFill>
                  <a:schemeClr val="tx1">
                    <a:lumMod val="75000"/>
                    <a:lumOff val="25000"/>
                  </a:schemeClr>
                </a:solidFill>
              </a:rPr>
              <a:t>Test 2:</a:t>
            </a:r>
            <a:br>
              <a:rPr lang="en-US" sz="2400" b="1" dirty="0">
                <a:solidFill>
                  <a:schemeClr val="tx1">
                    <a:lumMod val="75000"/>
                    <a:lumOff val="25000"/>
                  </a:schemeClr>
                </a:solidFill>
              </a:rPr>
            </a:br>
            <a:r>
              <a:rPr lang="en-US" sz="2400" b="1" dirty="0"/>
              <a:t>Take two weeks off. The same rules apply as for the first test.  </a:t>
            </a:r>
            <a:r>
              <a:rPr lang="en-US" sz="2400" dirty="0"/>
              <a:t>How do you feel after two weeks?</a:t>
            </a:r>
            <a:endParaRPr lang="en-US" sz="2400" dirty="0">
              <a:solidFill>
                <a:schemeClr val="accent2">
                  <a:lumMod val="75000"/>
                </a:schemeClr>
              </a:solidFill>
            </a:endParaRPr>
          </a:p>
        </p:txBody>
      </p:sp>
      <p:sp>
        <p:nvSpPr>
          <p:cNvPr id="11" name="TextBox 10"/>
          <p:cNvSpPr txBox="1"/>
          <p:nvPr/>
        </p:nvSpPr>
        <p:spPr>
          <a:xfrm>
            <a:off x="8889217" y="1970343"/>
            <a:ext cx="2555758" cy="3477875"/>
          </a:xfrm>
          <a:prstGeom prst="rect">
            <a:avLst/>
          </a:prstGeom>
          <a:noFill/>
        </p:spPr>
        <p:txBody>
          <a:bodyPr wrap="square" rtlCol="0">
            <a:spAutoFit/>
          </a:bodyPr>
          <a:lstStyle/>
          <a:p>
            <a:r>
              <a:rPr lang="en-US" sz="2000" b="1" dirty="0"/>
              <a:t>Taking time off cannot reverse burnout. If you don’t pass 1&amp;2, consider making some significant changes in your lifestyle to give yourself a chance to recover, and to change the actions that drained you in the first place.</a:t>
            </a:r>
            <a:endParaRPr lang="en-US" sz="2000" dirty="0">
              <a:solidFill>
                <a:schemeClr val="accent2">
                  <a:lumMod val="75000"/>
                </a:schemeClr>
              </a:solidFill>
            </a:endParaRPr>
          </a:p>
        </p:txBody>
      </p:sp>
      <p:sp>
        <p:nvSpPr>
          <p:cNvPr id="2" name="Rectangle 1">
            <a:extLst>
              <a:ext uri="{FF2B5EF4-FFF2-40B4-BE49-F238E27FC236}">
                <a16:creationId xmlns:a16="http://schemas.microsoft.com/office/drawing/2014/main" id="{AC6FD584-D3F5-465B-B2A0-DF8F81D618EE}"/>
              </a:ext>
            </a:extLst>
          </p:cNvPr>
          <p:cNvSpPr/>
          <p:nvPr/>
        </p:nvSpPr>
        <p:spPr>
          <a:xfrm>
            <a:off x="842477" y="379214"/>
            <a:ext cx="6609438" cy="646331"/>
          </a:xfrm>
          <a:prstGeom prst="rect">
            <a:avLst/>
          </a:prstGeom>
        </p:spPr>
        <p:txBody>
          <a:bodyPr wrap="none">
            <a:spAutoFit/>
          </a:bodyPr>
          <a:lstStyle/>
          <a:p>
            <a:r>
              <a:rPr lang="en-US" sz="3600" b="1" i="1" dirty="0"/>
              <a:t>How do I know if I’m burned out?</a:t>
            </a:r>
          </a:p>
        </p:txBody>
      </p:sp>
    </p:spTree>
    <p:extLst>
      <p:ext uri="{BB962C8B-B14F-4D97-AF65-F5344CB8AC3E}">
        <p14:creationId xmlns:p14="http://schemas.microsoft.com/office/powerpoint/2010/main" val="3039404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subTnLst>
                                    <p:audio>
                                      <p:cMediaNode>
                                        <p:cTn display="0" masterRel="sameClick">
                                          <p:stCondLst>
                                            <p:cond evt="begin" delay="0">
                                              <p:tn val="5"/>
                                            </p:cond>
                                          </p:stCondLst>
                                          <p:endCondLst>
                                            <p:cond evt="onStopAudio" delay="0">
                                              <p:tgtEl>
                                                <p:sldTgt/>
                                              </p:tgtEl>
                                            </p:cond>
                                          </p:endCondLst>
                                        </p:cTn>
                                        <p:tgtEl>
                                          <p:sndTgt r:embed="rId2" name="bomb.wav"/>
                                        </p:tgtEl>
                                      </p:cMediaNode>
                                    </p:audio>
                                  </p:subTnLst>
                                </p:cTn>
                              </p:par>
                              <p:par>
                                <p:cTn id="8" presetID="10" presetClass="exit" presetSubtype="0" fill="hold" nodeType="withEffect">
                                  <p:stCondLst>
                                    <p:cond delay="0"/>
                                  </p:stCondLst>
                                  <p:childTnLst>
                                    <p:animEffect transition="out" filter="fade">
                                      <p:cBhvr>
                                        <p:cTn id="9" dur="500"/>
                                        <p:tgtEl>
                                          <p:spTgt spid="12"/>
                                        </p:tgtEl>
                                      </p:cBhvr>
                                    </p:animEffect>
                                    <p:set>
                                      <p:cBhvr>
                                        <p:cTn id="10" dur="1" fill="hold">
                                          <p:stCondLst>
                                            <p:cond delay="499"/>
                                          </p:stCondLst>
                                        </p:cTn>
                                        <p:tgtEl>
                                          <p:spTgt spid="12"/>
                                        </p:tgtEl>
                                        <p:attrNameLst>
                                          <p:attrName>style.visibility</p:attrName>
                                        </p:attrNameLst>
                                      </p:cBhvr>
                                      <p:to>
                                        <p:strVal val="hidden"/>
                                      </p:to>
                                    </p:set>
                                  </p:childTnLst>
                                </p:cTn>
                              </p:par>
                              <p:par>
                                <p:cTn id="11" presetID="10" presetClass="exit" presetSubtype="0" fill="hold" nodeType="withEffect">
                                  <p:stCondLst>
                                    <p:cond delay="500"/>
                                  </p:stCondLst>
                                  <p:childTnLst>
                                    <p:animEffect transition="out" filter="fade">
                                      <p:cBhvr>
                                        <p:cTn id="12" dur="500"/>
                                        <p:tgtEl>
                                          <p:spTgt spid="4"/>
                                        </p:tgtEl>
                                      </p:cBhvr>
                                    </p:animEffect>
                                    <p:set>
                                      <p:cBhvr>
                                        <p:cTn id="13" dur="1" fill="hold">
                                          <p:stCondLst>
                                            <p:cond delay="499"/>
                                          </p:stCondLst>
                                        </p:cTn>
                                        <p:tgtEl>
                                          <p:spTgt spid="4"/>
                                        </p:tgtEl>
                                        <p:attrNameLst>
                                          <p:attrName>style.visibility</p:attrName>
                                        </p:attrNameLst>
                                      </p:cBhvr>
                                      <p:to>
                                        <p:strVal val="hidden"/>
                                      </p:to>
                                    </p:set>
                                  </p:childTnLst>
                                </p:cTn>
                              </p:par>
                              <p:par>
                                <p:cTn id="14" presetID="14" presetClass="entr" presetSubtype="5" fill="hold" grpId="0" nodeType="withEffect">
                                  <p:stCondLst>
                                    <p:cond delay="500"/>
                                  </p:stCondLst>
                                  <p:childTnLst>
                                    <p:set>
                                      <p:cBhvr>
                                        <p:cTn id="15" dur="1" fill="hold">
                                          <p:stCondLst>
                                            <p:cond delay="0"/>
                                          </p:stCondLst>
                                        </p:cTn>
                                        <p:tgtEl>
                                          <p:spTgt spid="9"/>
                                        </p:tgtEl>
                                        <p:attrNameLst>
                                          <p:attrName>style.visibility</p:attrName>
                                        </p:attrNameLst>
                                      </p:cBhvr>
                                      <p:to>
                                        <p:strVal val="visible"/>
                                      </p:to>
                                    </p:set>
                                    <p:animEffect transition="in" filter="randombar(vertical)">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down)">
                                      <p:cBhvr>
                                        <p:cTn id="21" dur="500"/>
                                        <p:tgtEl>
                                          <p:spTgt spid="7"/>
                                        </p:tgtEl>
                                      </p:cBhvr>
                                    </p:animEffect>
                                  </p:childTnLst>
                                  <p:subTnLst>
                                    <p:audio>
                                      <p:cMediaNode>
                                        <p:cTn display="0" masterRel="sameClick">
                                          <p:stCondLst>
                                            <p:cond evt="begin" delay="0">
                                              <p:tn val="19"/>
                                            </p:cond>
                                          </p:stCondLst>
                                          <p:endCondLst>
                                            <p:cond evt="onStopAudio" delay="0">
                                              <p:tgtEl>
                                                <p:sldTgt/>
                                              </p:tgtEl>
                                            </p:cond>
                                          </p:endCondLst>
                                        </p:cTn>
                                        <p:tgtEl>
                                          <p:sndTgt r:embed="rId2" name="bomb.wav"/>
                                        </p:tgtEl>
                                      </p:cMediaNode>
                                    </p:audio>
                                  </p:subTnLst>
                                </p:cTn>
                              </p:par>
                              <p:par>
                                <p:cTn id="22" presetID="10" presetClass="exit" presetSubtype="0" fill="hold" nodeType="withEffect">
                                  <p:stCondLst>
                                    <p:cond delay="0"/>
                                  </p:stCondLst>
                                  <p:childTnLst>
                                    <p:animEffect transition="out" filter="fade">
                                      <p:cBhvr>
                                        <p:cTn id="23" dur="500"/>
                                        <p:tgtEl>
                                          <p:spTgt spid="13"/>
                                        </p:tgtEl>
                                      </p:cBhvr>
                                    </p:animEffect>
                                    <p:set>
                                      <p:cBhvr>
                                        <p:cTn id="24" dur="1" fill="hold">
                                          <p:stCondLst>
                                            <p:cond delay="499"/>
                                          </p:stCondLst>
                                        </p:cTn>
                                        <p:tgtEl>
                                          <p:spTgt spid="13"/>
                                        </p:tgtEl>
                                        <p:attrNameLst>
                                          <p:attrName>style.visibility</p:attrName>
                                        </p:attrNameLst>
                                      </p:cBhvr>
                                      <p:to>
                                        <p:strVal val="hidden"/>
                                      </p:to>
                                    </p:set>
                                  </p:childTnLst>
                                </p:cTn>
                              </p:par>
                              <p:par>
                                <p:cTn id="25" presetID="10" presetClass="exit" presetSubtype="0" fill="hold" nodeType="withEffect">
                                  <p:stCondLst>
                                    <p:cond delay="500"/>
                                  </p:stCondLst>
                                  <p:childTnLst>
                                    <p:animEffect transition="out" filter="fade">
                                      <p:cBhvr>
                                        <p:cTn id="26" dur="500"/>
                                        <p:tgtEl>
                                          <p:spTgt spid="7"/>
                                        </p:tgtEl>
                                      </p:cBhvr>
                                    </p:animEffect>
                                    <p:set>
                                      <p:cBhvr>
                                        <p:cTn id="27" dur="1" fill="hold">
                                          <p:stCondLst>
                                            <p:cond delay="499"/>
                                          </p:stCondLst>
                                        </p:cTn>
                                        <p:tgtEl>
                                          <p:spTgt spid="7"/>
                                        </p:tgtEl>
                                        <p:attrNameLst>
                                          <p:attrName>style.visibility</p:attrName>
                                        </p:attrNameLst>
                                      </p:cBhvr>
                                      <p:to>
                                        <p:strVal val="hidden"/>
                                      </p:to>
                                    </p:set>
                                  </p:childTnLst>
                                </p:cTn>
                              </p:par>
                              <p:par>
                                <p:cTn id="28" presetID="14" presetClass="entr" presetSubtype="5" fill="hold" grpId="0" nodeType="withEffect">
                                  <p:stCondLst>
                                    <p:cond delay="500"/>
                                  </p:stCondLst>
                                  <p:childTnLst>
                                    <p:set>
                                      <p:cBhvr>
                                        <p:cTn id="29" dur="1" fill="hold">
                                          <p:stCondLst>
                                            <p:cond delay="0"/>
                                          </p:stCondLst>
                                        </p:cTn>
                                        <p:tgtEl>
                                          <p:spTgt spid="10"/>
                                        </p:tgtEl>
                                        <p:attrNameLst>
                                          <p:attrName>style.visibility</p:attrName>
                                        </p:attrNameLst>
                                      </p:cBhvr>
                                      <p:to>
                                        <p:strVal val="visible"/>
                                      </p:to>
                                    </p:set>
                                    <p:animEffect transition="in" filter="randombar(vertical)">
                                      <p:cBhvr>
                                        <p:cTn id="30" dur="500"/>
                                        <p:tgtEl>
                                          <p:spTgt spid="10"/>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wipe(down)">
                                      <p:cBhvr>
                                        <p:cTn id="35" dur="500"/>
                                        <p:tgtEl>
                                          <p:spTgt spid="8"/>
                                        </p:tgtEl>
                                      </p:cBhvr>
                                    </p:animEffect>
                                  </p:childTnLst>
                                  <p:subTnLst>
                                    <p:audio>
                                      <p:cMediaNode>
                                        <p:cTn display="0" masterRel="sameClick">
                                          <p:stCondLst>
                                            <p:cond evt="begin" delay="0">
                                              <p:tn val="33"/>
                                            </p:cond>
                                          </p:stCondLst>
                                          <p:endCondLst>
                                            <p:cond evt="onStopAudio" delay="0">
                                              <p:tgtEl>
                                                <p:sldTgt/>
                                              </p:tgtEl>
                                            </p:cond>
                                          </p:endCondLst>
                                        </p:cTn>
                                        <p:tgtEl>
                                          <p:sndTgt r:embed="rId2" name="bomb.wav"/>
                                        </p:tgtEl>
                                      </p:cMediaNode>
                                    </p:audio>
                                  </p:subTnLst>
                                </p:cTn>
                              </p:par>
                              <p:par>
                                <p:cTn id="36" presetID="10" presetClass="exit" presetSubtype="0" fill="hold" nodeType="withEffect">
                                  <p:stCondLst>
                                    <p:cond delay="0"/>
                                  </p:stCondLst>
                                  <p:childTnLst>
                                    <p:animEffect transition="out" filter="fade">
                                      <p:cBhvr>
                                        <p:cTn id="37" dur="500"/>
                                        <p:tgtEl>
                                          <p:spTgt spid="14"/>
                                        </p:tgtEl>
                                      </p:cBhvr>
                                    </p:animEffect>
                                    <p:set>
                                      <p:cBhvr>
                                        <p:cTn id="38" dur="1" fill="hold">
                                          <p:stCondLst>
                                            <p:cond delay="499"/>
                                          </p:stCondLst>
                                        </p:cTn>
                                        <p:tgtEl>
                                          <p:spTgt spid="14"/>
                                        </p:tgtEl>
                                        <p:attrNameLst>
                                          <p:attrName>style.visibility</p:attrName>
                                        </p:attrNameLst>
                                      </p:cBhvr>
                                      <p:to>
                                        <p:strVal val="hidden"/>
                                      </p:to>
                                    </p:set>
                                  </p:childTnLst>
                                </p:cTn>
                              </p:par>
                              <p:par>
                                <p:cTn id="39" presetID="10" presetClass="exit" presetSubtype="0" fill="hold" nodeType="withEffect">
                                  <p:stCondLst>
                                    <p:cond delay="500"/>
                                  </p:stCondLst>
                                  <p:childTnLst>
                                    <p:animEffect transition="out" filter="fade">
                                      <p:cBhvr>
                                        <p:cTn id="40" dur="500"/>
                                        <p:tgtEl>
                                          <p:spTgt spid="8"/>
                                        </p:tgtEl>
                                      </p:cBhvr>
                                    </p:animEffect>
                                    <p:set>
                                      <p:cBhvr>
                                        <p:cTn id="41" dur="1" fill="hold">
                                          <p:stCondLst>
                                            <p:cond delay="499"/>
                                          </p:stCondLst>
                                        </p:cTn>
                                        <p:tgtEl>
                                          <p:spTgt spid="8"/>
                                        </p:tgtEl>
                                        <p:attrNameLst>
                                          <p:attrName>style.visibility</p:attrName>
                                        </p:attrNameLst>
                                      </p:cBhvr>
                                      <p:to>
                                        <p:strVal val="hidden"/>
                                      </p:to>
                                    </p:set>
                                  </p:childTnLst>
                                </p:cTn>
                              </p:par>
                              <p:par>
                                <p:cTn id="42" presetID="14" presetClass="entr" presetSubtype="5" fill="hold" grpId="0" nodeType="withEffect">
                                  <p:stCondLst>
                                    <p:cond delay="500"/>
                                  </p:stCondLst>
                                  <p:childTnLst>
                                    <p:set>
                                      <p:cBhvr>
                                        <p:cTn id="43" dur="1" fill="hold">
                                          <p:stCondLst>
                                            <p:cond delay="0"/>
                                          </p:stCondLst>
                                        </p:cTn>
                                        <p:tgtEl>
                                          <p:spTgt spid="11"/>
                                        </p:tgtEl>
                                        <p:attrNameLst>
                                          <p:attrName>style.visibility</p:attrName>
                                        </p:attrNameLst>
                                      </p:cBhvr>
                                      <p:to>
                                        <p:strVal val="visible"/>
                                      </p:to>
                                    </p:set>
                                    <p:animEffect transition="in" filter="randombar(vertical)">
                                      <p:cBhvr>
                                        <p:cTn id="4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gradFill>
          <a:gsLst>
            <a:gs pos="0">
              <a:schemeClr val="bg2">
                <a:lumMod val="75000"/>
              </a:schemeClr>
            </a:gs>
            <a:gs pos="67000">
              <a:schemeClr val="bg2">
                <a:lumMod val="75000"/>
              </a:schemeClr>
            </a:gs>
            <a:gs pos="75000">
              <a:schemeClr val="bg2"/>
            </a:gs>
            <a:gs pos="100000">
              <a:schemeClr val="bg2">
                <a:lumMod val="75000"/>
              </a:schemeClr>
            </a:gs>
          </a:gsLst>
          <a:lin ang="5400000" scaled="1"/>
        </a:gradFill>
        <a:effectLst/>
      </p:bgPr>
    </p:bg>
    <p:spTree>
      <p:nvGrpSpPr>
        <p:cNvPr id="1" name=""/>
        <p:cNvGrpSpPr/>
        <p:nvPr/>
      </p:nvGrpSpPr>
      <p:grpSpPr>
        <a:xfrm>
          <a:off x="0" y="0"/>
          <a:ext cx="0" cy="0"/>
          <a:chOff x="0" y="0"/>
          <a:chExt cx="0" cy="0"/>
        </a:xfrm>
      </p:grpSpPr>
      <p:sp>
        <p:nvSpPr>
          <p:cNvPr id="31" name="Rectangle 30"/>
          <p:cNvSpPr/>
          <p:nvPr/>
        </p:nvSpPr>
        <p:spPr>
          <a:xfrm>
            <a:off x="0" y="0"/>
            <a:ext cx="12192000" cy="1423555"/>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285D8A23-1C28-488E-B1E0-4A42E87AA558}"/>
              </a:ext>
            </a:extLst>
          </p:cNvPr>
          <p:cNvSpPr/>
          <p:nvPr/>
        </p:nvSpPr>
        <p:spPr>
          <a:xfrm>
            <a:off x="666043" y="342445"/>
            <a:ext cx="10263213" cy="646331"/>
          </a:xfrm>
          <a:prstGeom prst="rect">
            <a:avLst/>
          </a:prstGeom>
        </p:spPr>
        <p:txBody>
          <a:bodyPr wrap="square">
            <a:spAutoFit/>
          </a:bodyPr>
          <a:lstStyle/>
          <a:p>
            <a:r>
              <a:rPr lang="en-US" sz="3600" b="1" dirty="0">
                <a:solidFill>
                  <a:srgbClr val="FFC000"/>
                </a:solidFill>
                <a:latin typeface="Gill Sans Ultra Bold" panose="020B0A02020104020203" pitchFamily="34" charset="0"/>
              </a:rPr>
              <a:t>Burnout Recovery</a:t>
            </a:r>
            <a:endParaRPr lang="en-US" sz="2800" dirty="0"/>
          </a:p>
        </p:txBody>
      </p:sp>
      <p:sp>
        <p:nvSpPr>
          <p:cNvPr id="6" name="Rectangle 5">
            <a:extLst>
              <a:ext uri="{FF2B5EF4-FFF2-40B4-BE49-F238E27FC236}">
                <a16:creationId xmlns:a16="http://schemas.microsoft.com/office/drawing/2014/main" id="{9AE3D6AA-6C6D-429F-9539-09C9CE712051}"/>
              </a:ext>
            </a:extLst>
          </p:cNvPr>
          <p:cNvSpPr/>
          <p:nvPr/>
        </p:nvSpPr>
        <p:spPr>
          <a:xfrm>
            <a:off x="666043" y="1766000"/>
            <a:ext cx="11266312" cy="4031873"/>
          </a:xfrm>
          <a:prstGeom prst="rect">
            <a:avLst/>
          </a:prstGeom>
        </p:spPr>
        <p:txBody>
          <a:bodyPr wrap="square">
            <a:spAutoFit/>
          </a:bodyPr>
          <a:lstStyle/>
          <a:p>
            <a:pPr lvl="0" fontAlgn="base"/>
            <a:r>
              <a:rPr lang="en-US" sz="3200" dirty="0"/>
              <a:t>Common Responses to Burnout:</a:t>
            </a:r>
            <a:endParaRPr lang="en-US" sz="3200" i="1" dirty="0"/>
          </a:p>
          <a:p>
            <a:pPr marL="514350" lvl="0" indent="-514350" fontAlgn="base">
              <a:buAutoNum type="arabicPeriod"/>
            </a:pPr>
            <a:r>
              <a:rPr lang="en-US" sz="3200" i="1" dirty="0"/>
              <a:t>It can become a chronic condition, often accompanied by disruptive behavior.</a:t>
            </a:r>
          </a:p>
          <a:p>
            <a:pPr marL="514350" lvl="0" indent="-514350" fontAlgn="base">
              <a:buAutoNum type="arabicPeriod"/>
            </a:pPr>
            <a:r>
              <a:rPr lang="en-US" sz="3200" i="1" dirty="0"/>
              <a:t>Often suffer a complication such as alcohol or other substance abuse, divorce, depression, or suicide</a:t>
            </a:r>
          </a:p>
          <a:p>
            <a:pPr marL="514350" lvl="0" indent="-514350" fontAlgn="base">
              <a:buAutoNum type="arabicPeriod"/>
            </a:pPr>
            <a:r>
              <a:rPr lang="en-US" sz="3200" i="1" dirty="0"/>
              <a:t>Career changes or retirement</a:t>
            </a:r>
          </a:p>
          <a:p>
            <a:pPr marL="514350" indent="-514350" fontAlgn="base">
              <a:buFontTx/>
              <a:buAutoNum type="arabicPeriod"/>
            </a:pPr>
            <a:r>
              <a:rPr lang="en-US" sz="3200" b="1" i="1" dirty="0">
                <a:solidFill>
                  <a:schemeClr val="accent6"/>
                </a:solidFill>
              </a:rPr>
              <a:t>Individual recognizes it, and change their actions, habits, routines, and relationship with their career to recover.</a:t>
            </a:r>
          </a:p>
        </p:txBody>
      </p:sp>
    </p:spTree>
    <p:extLst>
      <p:ext uri="{BB962C8B-B14F-4D97-AF65-F5344CB8AC3E}">
        <p14:creationId xmlns:p14="http://schemas.microsoft.com/office/powerpoint/2010/main" val="294686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gradFill>
          <a:gsLst>
            <a:gs pos="0">
              <a:schemeClr val="bg2">
                <a:lumMod val="75000"/>
              </a:schemeClr>
            </a:gs>
            <a:gs pos="67000">
              <a:schemeClr val="bg2">
                <a:lumMod val="75000"/>
              </a:schemeClr>
            </a:gs>
            <a:gs pos="75000">
              <a:schemeClr val="bg2"/>
            </a:gs>
            <a:gs pos="100000">
              <a:schemeClr val="bg2">
                <a:lumMod val="75000"/>
              </a:schemeClr>
            </a:gs>
          </a:gsLst>
          <a:lin ang="5400000" scaled="1"/>
        </a:gradFill>
        <a:effectLst/>
      </p:bgPr>
    </p:bg>
    <p:spTree>
      <p:nvGrpSpPr>
        <p:cNvPr id="1" name=""/>
        <p:cNvGrpSpPr/>
        <p:nvPr/>
      </p:nvGrpSpPr>
      <p:grpSpPr>
        <a:xfrm>
          <a:off x="0" y="0"/>
          <a:ext cx="0" cy="0"/>
          <a:chOff x="0" y="0"/>
          <a:chExt cx="0" cy="0"/>
        </a:xfrm>
      </p:grpSpPr>
      <p:sp>
        <p:nvSpPr>
          <p:cNvPr id="31" name="Rectangle 30"/>
          <p:cNvSpPr/>
          <p:nvPr/>
        </p:nvSpPr>
        <p:spPr>
          <a:xfrm>
            <a:off x="0" y="0"/>
            <a:ext cx="12192000" cy="1423555"/>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285D8A23-1C28-488E-B1E0-4A42E87AA558}"/>
              </a:ext>
            </a:extLst>
          </p:cNvPr>
          <p:cNvSpPr/>
          <p:nvPr/>
        </p:nvSpPr>
        <p:spPr>
          <a:xfrm>
            <a:off x="666043" y="342445"/>
            <a:ext cx="10263213" cy="646331"/>
          </a:xfrm>
          <a:prstGeom prst="rect">
            <a:avLst/>
          </a:prstGeom>
        </p:spPr>
        <p:txBody>
          <a:bodyPr wrap="square">
            <a:spAutoFit/>
          </a:bodyPr>
          <a:lstStyle/>
          <a:p>
            <a:r>
              <a:rPr lang="en-US" sz="3600" b="1" dirty="0">
                <a:solidFill>
                  <a:srgbClr val="FFC000"/>
                </a:solidFill>
                <a:latin typeface="Gill Sans Ultra Bold" panose="020B0A02020104020203" pitchFamily="34" charset="0"/>
              </a:rPr>
              <a:t>Burnout Recovery</a:t>
            </a:r>
            <a:endParaRPr lang="en-US" sz="2800" dirty="0"/>
          </a:p>
        </p:txBody>
      </p:sp>
      <p:sp>
        <p:nvSpPr>
          <p:cNvPr id="6" name="Rectangle 5">
            <a:extLst>
              <a:ext uri="{FF2B5EF4-FFF2-40B4-BE49-F238E27FC236}">
                <a16:creationId xmlns:a16="http://schemas.microsoft.com/office/drawing/2014/main" id="{9AE3D6AA-6C6D-429F-9539-09C9CE712051}"/>
              </a:ext>
            </a:extLst>
          </p:cNvPr>
          <p:cNvSpPr/>
          <p:nvPr/>
        </p:nvSpPr>
        <p:spPr>
          <a:xfrm>
            <a:off x="462844" y="1668069"/>
            <a:ext cx="11266312" cy="4985980"/>
          </a:xfrm>
          <a:prstGeom prst="rect">
            <a:avLst/>
          </a:prstGeom>
        </p:spPr>
        <p:txBody>
          <a:bodyPr wrap="square">
            <a:spAutoFit/>
          </a:bodyPr>
          <a:lstStyle/>
          <a:p>
            <a:pPr fontAlgn="base"/>
            <a:r>
              <a:rPr lang="en-US" sz="3000" b="1" dirty="0"/>
              <a:t>The </a:t>
            </a:r>
            <a:r>
              <a:rPr lang="en-US" sz="3000" b="1" dirty="0" err="1"/>
              <a:t>Cherniss</a:t>
            </a:r>
            <a:r>
              <a:rPr lang="en-US" sz="3000" b="1" dirty="0"/>
              <a:t> Study</a:t>
            </a:r>
          </a:p>
          <a:p>
            <a:pPr fontAlgn="base"/>
            <a:r>
              <a:rPr lang="en-US" sz="2400" dirty="0"/>
              <a:t>12 Years Later: Were they able to get their “hope” back and recover their idealism?</a:t>
            </a:r>
            <a:br>
              <a:rPr lang="en-US" sz="2400" dirty="0"/>
            </a:br>
            <a:r>
              <a:rPr lang="en-US" sz="3600" dirty="0"/>
              <a:t> </a:t>
            </a:r>
          </a:p>
          <a:p>
            <a:pPr marL="571500" lvl="0" indent="-571500" fontAlgn="base">
              <a:buFont typeface="Arial" panose="020B0604020202020204" pitchFamily="34" charset="0"/>
              <a:buChar char="•"/>
            </a:pPr>
            <a:r>
              <a:rPr lang="en-US" sz="3200" i="1" dirty="0"/>
              <a:t>Some made radical career changes </a:t>
            </a:r>
          </a:p>
          <a:p>
            <a:pPr marL="571500" lvl="0" indent="-571500" fontAlgn="base">
              <a:buFont typeface="Arial" panose="020B0604020202020204" pitchFamily="34" charset="0"/>
              <a:buChar char="•"/>
            </a:pPr>
            <a:r>
              <a:rPr lang="en-US" sz="3200" i="1" dirty="0"/>
              <a:t>Some recovered and stayed in same role </a:t>
            </a:r>
          </a:p>
          <a:p>
            <a:pPr marL="571500" lvl="0" indent="-571500" fontAlgn="base">
              <a:buFont typeface="Arial" panose="020B0604020202020204" pitchFamily="34" charset="0"/>
              <a:buChar char="•"/>
            </a:pPr>
            <a:r>
              <a:rPr lang="en-US" sz="3200" i="1" dirty="0"/>
              <a:t>Others found ways to avoid the disagreeable parts of their job  </a:t>
            </a:r>
          </a:p>
          <a:p>
            <a:pPr marL="571500" lvl="0" indent="-571500" fontAlgn="base">
              <a:buFont typeface="Arial" panose="020B0604020202020204" pitchFamily="34" charset="0"/>
              <a:buChar char="•"/>
            </a:pPr>
            <a:r>
              <a:rPr lang="en-US" sz="3200" i="1" dirty="0"/>
              <a:t>Some acquired new abilities, invested themselves in nonwork interests </a:t>
            </a:r>
          </a:p>
          <a:p>
            <a:pPr marL="571500" indent="-571500">
              <a:buFont typeface="Arial" panose="020B0604020202020204" pitchFamily="34" charset="0"/>
              <a:buChar char="•"/>
            </a:pPr>
            <a:r>
              <a:rPr lang="en-US" sz="3200" i="1" dirty="0"/>
              <a:t>Others pushed through and were able to thrive</a:t>
            </a:r>
            <a:endParaRPr lang="en-US" sz="8800" i="1" dirty="0"/>
          </a:p>
          <a:p>
            <a:pPr fontAlgn="base"/>
            <a:endParaRPr lang="en-US" sz="3600" dirty="0"/>
          </a:p>
        </p:txBody>
      </p:sp>
    </p:spTree>
    <p:extLst>
      <p:ext uri="{BB962C8B-B14F-4D97-AF65-F5344CB8AC3E}">
        <p14:creationId xmlns:p14="http://schemas.microsoft.com/office/powerpoint/2010/main" val="3638214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gradFill>
          <a:gsLst>
            <a:gs pos="0">
              <a:schemeClr val="bg2">
                <a:lumMod val="75000"/>
              </a:schemeClr>
            </a:gs>
            <a:gs pos="67000">
              <a:schemeClr val="bg2">
                <a:lumMod val="75000"/>
              </a:schemeClr>
            </a:gs>
            <a:gs pos="75000">
              <a:schemeClr val="bg2"/>
            </a:gs>
            <a:gs pos="100000">
              <a:schemeClr val="bg2">
                <a:lumMod val="75000"/>
              </a:schemeClr>
            </a:gs>
          </a:gsLst>
          <a:lin ang="5400000" scaled="1"/>
        </a:gradFill>
        <a:effectLst/>
      </p:bgPr>
    </p:bg>
    <p:spTree>
      <p:nvGrpSpPr>
        <p:cNvPr id="1" name=""/>
        <p:cNvGrpSpPr/>
        <p:nvPr/>
      </p:nvGrpSpPr>
      <p:grpSpPr>
        <a:xfrm>
          <a:off x="0" y="0"/>
          <a:ext cx="0" cy="0"/>
          <a:chOff x="0" y="0"/>
          <a:chExt cx="0" cy="0"/>
        </a:xfrm>
      </p:grpSpPr>
      <p:sp>
        <p:nvSpPr>
          <p:cNvPr id="31" name="Rectangle 30"/>
          <p:cNvSpPr/>
          <p:nvPr/>
        </p:nvSpPr>
        <p:spPr>
          <a:xfrm>
            <a:off x="0" y="0"/>
            <a:ext cx="12192000" cy="1423555"/>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285D8A23-1C28-488E-B1E0-4A42E87AA558}"/>
              </a:ext>
            </a:extLst>
          </p:cNvPr>
          <p:cNvSpPr/>
          <p:nvPr/>
        </p:nvSpPr>
        <p:spPr>
          <a:xfrm>
            <a:off x="666043" y="342445"/>
            <a:ext cx="10263213" cy="646331"/>
          </a:xfrm>
          <a:prstGeom prst="rect">
            <a:avLst/>
          </a:prstGeom>
        </p:spPr>
        <p:txBody>
          <a:bodyPr wrap="square">
            <a:spAutoFit/>
          </a:bodyPr>
          <a:lstStyle/>
          <a:p>
            <a:r>
              <a:rPr lang="en-US" sz="3600" b="1" dirty="0">
                <a:solidFill>
                  <a:srgbClr val="FFC000"/>
                </a:solidFill>
                <a:latin typeface="Gill Sans Ultra Bold" panose="020B0A02020104020203" pitchFamily="34" charset="0"/>
              </a:rPr>
              <a:t>Burnout Recovery</a:t>
            </a:r>
            <a:endParaRPr lang="en-US" sz="2800" dirty="0"/>
          </a:p>
        </p:txBody>
      </p:sp>
      <p:sp>
        <p:nvSpPr>
          <p:cNvPr id="6" name="Rectangle 5">
            <a:extLst>
              <a:ext uri="{FF2B5EF4-FFF2-40B4-BE49-F238E27FC236}">
                <a16:creationId xmlns:a16="http://schemas.microsoft.com/office/drawing/2014/main" id="{9AE3D6AA-6C6D-429F-9539-09C9CE712051}"/>
              </a:ext>
            </a:extLst>
          </p:cNvPr>
          <p:cNvSpPr/>
          <p:nvPr/>
        </p:nvSpPr>
        <p:spPr>
          <a:xfrm>
            <a:off x="462844" y="1668464"/>
            <a:ext cx="11729156" cy="5447645"/>
          </a:xfrm>
          <a:prstGeom prst="rect">
            <a:avLst/>
          </a:prstGeom>
        </p:spPr>
        <p:txBody>
          <a:bodyPr wrap="square">
            <a:spAutoFit/>
          </a:bodyPr>
          <a:lstStyle/>
          <a:p>
            <a:pPr fontAlgn="base"/>
            <a:r>
              <a:rPr lang="en-US" sz="2800" b="1" dirty="0">
                <a:solidFill>
                  <a:schemeClr val="accent2">
                    <a:lumMod val="75000"/>
                  </a:schemeClr>
                </a:solidFill>
              </a:rPr>
              <a:t>How to Successfully Overcome Career Burnout (or Avoid it Altogether) </a:t>
            </a:r>
            <a:br>
              <a:rPr lang="en-US" sz="2800" b="1" dirty="0"/>
            </a:br>
            <a:r>
              <a:rPr lang="en-US" sz="2800" i="1" dirty="0"/>
              <a:t>The </a:t>
            </a:r>
            <a:r>
              <a:rPr lang="en-US" sz="2800" i="1" dirty="0" err="1"/>
              <a:t>Cherniss</a:t>
            </a:r>
            <a:r>
              <a:rPr lang="en-US" sz="2800" i="1" dirty="0"/>
              <a:t> Study</a:t>
            </a:r>
            <a:r>
              <a:rPr lang="en-US" sz="3200" b="1" dirty="0"/>
              <a:t> </a:t>
            </a:r>
            <a:endParaRPr lang="en-US" sz="3600" b="1" dirty="0"/>
          </a:p>
          <a:p>
            <a:pPr fontAlgn="base"/>
            <a:r>
              <a:rPr lang="en-US" sz="2400" dirty="0"/>
              <a:t>Those that remained caring and committed shared certain traits and were able to "make work meaningful"  and had other </a:t>
            </a:r>
            <a:r>
              <a:rPr lang="en-US" sz="2400" u="sng" dirty="0"/>
              <a:t>key factors</a:t>
            </a:r>
            <a:r>
              <a:rPr lang="en-US" sz="2400" dirty="0"/>
              <a:t> in common:</a:t>
            </a:r>
          </a:p>
          <a:p>
            <a:pPr marL="342900" lvl="0" indent="-342900" fontAlgn="base">
              <a:buFont typeface="Arial" panose="020B0604020202020204" pitchFamily="34" charset="0"/>
              <a:buChar char="•"/>
            </a:pPr>
            <a:r>
              <a:rPr lang="en-US" sz="2400" dirty="0"/>
              <a:t>Able to make a </a:t>
            </a:r>
            <a:r>
              <a:rPr lang="en-US" sz="2400" b="1" dirty="0"/>
              <a:t>significant impact</a:t>
            </a:r>
            <a:r>
              <a:rPr lang="en-US" sz="2400" dirty="0"/>
              <a:t>, and to see the impact (tangible; I.e. teaching concrete skills, measuring progress, appreciations and feedback from those served, etc.) </a:t>
            </a:r>
          </a:p>
          <a:p>
            <a:pPr marL="342900" lvl="0" indent="-342900" fontAlgn="base">
              <a:buFont typeface="Arial" panose="020B0604020202020204" pitchFamily="34" charset="0"/>
              <a:buChar char="•"/>
            </a:pPr>
            <a:r>
              <a:rPr lang="en-US" sz="2400" dirty="0"/>
              <a:t>Able to be </a:t>
            </a:r>
            <a:r>
              <a:rPr lang="en-US" sz="2400" b="1" dirty="0"/>
              <a:t>intellectually challenged</a:t>
            </a:r>
            <a:r>
              <a:rPr lang="en-US" sz="2400" dirty="0"/>
              <a:t> (find ways to spend less time on the administrative/unchallenging duties)  </a:t>
            </a:r>
          </a:p>
          <a:p>
            <a:pPr marL="342900" lvl="0" indent="-342900" fontAlgn="base">
              <a:buFont typeface="Arial" panose="020B0604020202020204" pitchFamily="34" charset="0"/>
              <a:buChar char="•"/>
            </a:pPr>
            <a:r>
              <a:rPr lang="en-US" sz="2400" dirty="0"/>
              <a:t>Able to </a:t>
            </a:r>
            <a:r>
              <a:rPr lang="en-US" sz="2400" b="1" dirty="0"/>
              <a:t>overcome "the Boredom Factor</a:t>
            </a:r>
            <a:r>
              <a:rPr lang="en-US" sz="2400" dirty="0"/>
              <a:t>" - even if a job is ideal, over time, it can make you restless if no change </a:t>
            </a:r>
          </a:p>
          <a:p>
            <a:pPr marL="342900" lvl="0" indent="-342900" fontAlgn="base">
              <a:buFont typeface="Arial" panose="020B0604020202020204" pitchFamily="34" charset="0"/>
              <a:buChar char="•"/>
            </a:pPr>
            <a:r>
              <a:rPr lang="en-US" sz="2400" dirty="0"/>
              <a:t>Were able to </a:t>
            </a:r>
            <a:r>
              <a:rPr lang="en-US" sz="2400" b="1" dirty="0"/>
              <a:t>cultivate a special interest or specialty</a:t>
            </a:r>
            <a:r>
              <a:rPr lang="en-US" sz="2400" dirty="0"/>
              <a:t> in their job (a unique, personal way to experiment, create and take a break from the mundane) - "start it from scratch" </a:t>
            </a:r>
          </a:p>
          <a:p>
            <a:pPr fontAlgn="base"/>
            <a:br>
              <a:rPr lang="en-US" dirty="0"/>
            </a:br>
            <a:endParaRPr lang="en-US" sz="3000" b="1" dirty="0"/>
          </a:p>
        </p:txBody>
      </p:sp>
    </p:spTree>
    <p:extLst>
      <p:ext uri="{BB962C8B-B14F-4D97-AF65-F5344CB8AC3E}">
        <p14:creationId xmlns:p14="http://schemas.microsoft.com/office/powerpoint/2010/main" val="3875086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gradFill>
          <a:gsLst>
            <a:gs pos="0">
              <a:schemeClr val="bg2">
                <a:lumMod val="75000"/>
              </a:schemeClr>
            </a:gs>
            <a:gs pos="67000">
              <a:schemeClr val="bg2">
                <a:lumMod val="75000"/>
              </a:schemeClr>
            </a:gs>
            <a:gs pos="75000">
              <a:schemeClr val="bg2"/>
            </a:gs>
            <a:gs pos="100000">
              <a:schemeClr val="bg2">
                <a:lumMod val="75000"/>
              </a:schemeClr>
            </a:gs>
          </a:gsLst>
          <a:lin ang="5400000" scaled="1"/>
        </a:gradFill>
        <a:effectLst/>
      </p:bgPr>
    </p:bg>
    <p:spTree>
      <p:nvGrpSpPr>
        <p:cNvPr id="1" name=""/>
        <p:cNvGrpSpPr/>
        <p:nvPr/>
      </p:nvGrpSpPr>
      <p:grpSpPr>
        <a:xfrm>
          <a:off x="0" y="0"/>
          <a:ext cx="0" cy="0"/>
          <a:chOff x="0" y="0"/>
          <a:chExt cx="0" cy="0"/>
        </a:xfrm>
      </p:grpSpPr>
      <p:sp>
        <p:nvSpPr>
          <p:cNvPr id="31" name="Rectangle 30"/>
          <p:cNvSpPr/>
          <p:nvPr/>
        </p:nvSpPr>
        <p:spPr>
          <a:xfrm>
            <a:off x="0" y="0"/>
            <a:ext cx="12192000" cy="1423555"/>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285D8A23-1C28-488E-B1E0-4A42E87AA558}"/>
              </a:ext>
            </a:extLst>
          </p:cNvPr>
          <p:cNvSpPr/>
          <p:nvPr/>
        </p:nvSpPr>
        <p:spPr>
          <a:xfrm>
            <a:off x="666043" y="342445"/>
            <a:ext cx="10263213" cy="646331"/>
          </a:xfrm>
          <a:prstGeom prst="rect">
            <a:avLst/>
          </a:prstGeom>
        </p:spPr>
        <p:txBody>
          <a:bodyPr wrap="square">
            <a:spAutoFit/>
          </a:bodyPr>
          <a:lstStyle/>
          <a:p>
            <a:r>
              <a:rPr lang="en-US" sz="3600" b="1" dirty="0">
                <a:solidFill>
                  <a:srgbClr val="FFC000"/>
                </a:solidFill>
                <a:latin typeface="Gill Sans Ultra Bold" panose="020B0A02020104020203" pitchFamily="34" charset="0"/>
              </a:rPr>
              <a:t>Burnout Recovery</a:t>
            </a:r>
            <a:endParaRPr lang="en-US" sz="2800" dirty="0"/>
          </a:p>
        </p:txBody>
      </p:sp>
      <p:sp>
        <p:nvSpPr>
          <p:cNvPr id="6" name="Rectangle 5">
            <a:extLst>
              <a:ext uri="{FF2B5EF4-FFF2-40B4-BE49-F238E27FC236}">
                <a16:creationId xmlns:a16="http://schemas.microsoft.com/office/drawing/2014/main" id="{9AE3D6AA-6C6D-429F-9539-09C9CE712051}"/>
              </a:ext>
            </a:extLst>
          </p:cNvPr>
          <p:cNvSpPr/>
          <p:nvPr/>
        </p:nvSpPr>
        <p:spPr>
          <a:xfrm>
            <a:off x="292156" y="1558736"/>
            <a:ext cx="8473892" cy="5447645"/>
          </a:xfrm>
          <a:prstGeom prst="rect">
            <a:avLst/>
          </a:prstGeom>
        </p:spPr>
        <p:txBody>
          <a:bodyPr wrap="square">
            <a:spAutoFit/>
          </a:bodyPr>
          <a:lstStyle/>
          <a:p>
            <a:pPr fontAlgn="base"/>
            <a:r>
              <a:rPr lang="en-US" sz="3600" b="1" dirty="0"/>
              <a:t>Key Factor: Openness to Change</a:t>
            </a:r>
            <a:r>
              <a:rPr lang="en-US" dirty="0"/>
              <a:t> </a:t>
            </a:r>
          </a:p>
          <a:p>
            <a:pPr fontAlgn="base"/>
            <a:r>
              <a:rPr lang="en-US" sz="2400" dirty="0"/>
              <a:t>"The quality of care provided in human service institutions depends in part on how caring and compassionate the professional caregivers are, but it also depends on their flexibility and openness to change.  New programs and solutions are constantly emerging in education, mental health, nursing and other fields. Professionals who have become set in their ways, who rigidly practice as they always have, aren't likely to provide effective services…</a:t>
            </a:r>
          </a:p>
          <a:p>
            <a:pPr fontAlgn="base"/>
            <a:br>
              <a:rPr lang="en-US" sz="2400" dirty="0"/>
            </a:br>
            <a:r>
              <a:rPr lang="en-US" sz="2400" b="1" dirty="0"/>
              <a:t>A willingness to experiment, to try new things, to adapt to change often comes with experience and time  -- less experienced can let fear get in the way of experimenting with new methods or processes</a:t>
            </a:r>
            <a:r>
              <a:rPr lang="en-US" sz="2400" dirty="0"/>
              <a:t>.”</a:t>
            </a:r>
          </a:p>
          <a:p>
            <a:pPr fontAlgn="base"/>
            <a:endParaRPr lang="en-US" sz="2400" dirty="0"/>
          </a:p>
        </p:txBody>
      </p:sp>
    </p:spTree>
    <p:extLst>
      <p:ext uri="{BB962C8B-B14F-4D97-AF65-F5344CB8AC3E}">
        <p14:creationId xmlns:p14="http://schemas.microsoft.com/office/powerpoint/2010/main" val="3255165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bg2">
                <a:lumMod val="75000"/>
              </a:schemeClr>
            </a:gs>
            <a:gs pos="67000">
              <a:schemeClr val="bg2">
                <a:lumMod val="75000"/>
              </a:schemeClr>
            </a:gs>
            <a:gs pos="75000">
              <a:schemeClr val="bg2"/>
            </a:gs>
            <a:gs pos="100000">
              <a:schemeClr val="bg2">
                <a:lumMod val="75000"/>
              </a:schemeClr>
            </a:gs>
          </a:gsLst>
          <a:lin ang="5400000" scaled="1"/>
        </a:gradFill>
        <a:effectLst/>
      </p:bgPr>
    </p:bg>
    <p:spTree>
      <p:nvGrpSpPr>
        <p:cNvPr id="1" name=""/>
        <p:cNvGrpSpPr/>
        <p:nvPr/>
      </p:nvGrpSpPr>
      <p:grpSpPr>
        <a:xfrm>
          <a:off x="0" y="0"/>
          <a:ext cx="0" cy="0"/>
          <a:chOff x="0" y="0"/>
          <a:chExt cx="0" cy="0"/>
        </a:xfrm>
      </p:grpSpPr>
      <p:sp>
        <p:nvSpPr>
          <p:cNvPr id="31" name="Rectangle 30"/>
          <p:cNvSpPr/>
          <p:nvPr/>
        </p:nvSpPr>
        <p:spPr>
          <a:xfrm>
            <a:off x="0" y="0"/>
            <a:ext cx="12192000" cy="1423555"/>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285D8A23-1C28-488E-B1E0-4A42E87AA558}"/>
              </a:ext>
            </a:extLst>
          </p:cNvPr>
          <p:cNvSpPr/>
          <p:nvPr/>
        </p:nvSpPr>
        <p:spPr>
          <a:xfrm>
            <a:off x="666044" y="342445"/>
            <a:ext cx="6096000" cy="738664"/>
          </a:xfrm>
          <a:prstGeom prst="rect">
            <a:avLst/>
          </a:prstGeom>
        </p:spPr>
        <p:txBody>
          <a:bodyPr>
            <a:spAutoFit/>
          </a:bodyPr>
          <a:lstStyle/>
          <a:p>
            <a:r>
              <a:rPr lang="en-US" sz="2400" b="1" dirty="0">
                <a:solidFill>
                  <a:srgbClr val="FFC000"/>
                </a:solidFill>
                <a:latin typeface="Gill Sans Ultra Bold" panose="020B0A02020104020203" pitchFamily="34" charset="0"/>
              </a:rPr>
              <a:t>Employee </a:t>
            </a:r>
            <a:r>
              <a:rPr lang="en-US" sz="2400" b="1" dirty="0">
                <a:solidFill>
                  <a:schemeClr val="accent2"/>
                </a:solidFill>
                <a:latin typeface="Gill Sans Ultra Bold" panose="020B0A02020104020203" pitchFamily="34" charset="0"/>
              </a:rPr>
              <a:t>BURNOUT </a:t>
            </a:r>
            <a:r>
              <a:rPr lang="en-US" sz="2400" b="1" dirty="0">
                <a:solidFill>
                  <a:schemeClr val="accent4"/>
                </a:solidFill>
                <a:latin typeface="Gill Sans Ultra Bold" panose="020B0A02020104020203" pitchFamily="34" charset="0"/>
              </a:rPr>
              <a:t>Prevention</a:t>
            </a:r>
            <a:endParaRPr lang="en-US" sz="2400" b="1" dirty="0">
              <a:solidFill>
                <a:schemeClr val="bg1">
                  <a:lumMod val="85000"/>
                </a:schemeClr>
              </a:solidFill>
              <a:latin typeface="Gill Sans Ultra Bold" panose="020B0A02020104020203" pitchFamily="34" charset="0"/>
            </a:endParaRPr>
          </a:p>
          <a:p>
            <a:r>
              <a:rPr lang="en-US" b="1" dirty="0">
                <a:solidFill>
                  <a:schemeClr val="bg1">
                    <a:lumMod val="85000"/>
                  </a:schemeClr>
                </a:solidFill>
              </a:rPr>
              <a:t>Identifying and Preventing Burnout</a:t>
            </a:r>
            <a:endParaRPr lang="en-US" dirty="0"/>
          </a:p>
        </p:txBody>
      </p:sp>
      <p:sp>
        <p:nvSpPr>
          <p:cNvPr id="6" name="Rectangle 5">
            <a:extLst>
              <a:ext uri="{FF2B5EF4-FFF2-40B4-BE49-F238E27FC236}">
                <a16:creationId xmlns:a16="http://schemas.microsoft.com/office/drawing/2014/main" id="{9AE3D6AA-6C6D-429F-9539-09C9CE712051}"/>
              </a:ext>
            </a:extLst>
          </p:cNvPr>
          <p:cNvSpPr/>
          <p:nvPr/>
        </p:nvSpPr>
        <p:spPr>
          <a:xfrm>
            <a:off x="666044" y="1766000"/>
            <a:ext cx="10891972" cy="3816429"/>
          </a:xfrm>
          <a:prstGeom prst="rect">
            <a:avLst/>
          </a:prstGeom>
        </p:spPr>
        <p:txBody>
          <a:bodyPr wrap="square">
            <a:spAutoFit/>
          </a:bodyPr>
          <a:lstStyle/>
          <a:p>
            <a:r>
              <a:rPr lang="en-US" sz="2800" b="1" dirty="0">
                <a:solidFill>
                  <a:schemeClr val="accent2">
                    <a:lumMod val="75000"/>
                  </a:schemeClr>
                </a:solidFill>
                <a:latin typeface="proxima-nova"/>
              </a:rPr>
              <a:t>Presenter Biography</a:t>
            </a:r>
            <a:br>
              <a:rPr lang="en-US" sz="2800" dirty="0">
                <a:latin typeface="proxima-nova"/>
              </a:rPr>
            </a:br>
            <a:br>
              <a:rPr lang="en-US" sz="2800" dirty="0">
                <a:latin typeface="proxima-nova"/>
              </a:rPr>
            </a:br>
            <a:r>
              <a:rPr lang="en-US" sz="2000" dirty="0">
                <a:latin typeface="proxima-nova"/>
              </a:rPr>
              <a:t>Jennie Price, ARM, AAI, RPLU</a:t>
            </a:r>
            <a:br>
              <a:rPr lang="en-US" sz="2000" dirty="0">
                <a:latin typeface="proxima-nova"/>
              </a:rPr>
            </a:br>
            <a:r>
              <a:rPr lang="en-US" sz="2000" dirty="0">
                <a:latin typeface="proxima-nova"/>
              </a:rPr>
              <a:t>Director of Business Development/ Grants Director </a:t>
            </a:r>
            <a:br>
              <a:rPr lang="en-US" sz="2000" dirty="0">
                <a:latin typeface="proxima-nova"/>
              </a:rPr>
            </a:br>
            <a:r>
              <a:rPr lang="en-US" sz="2000" dirty="0" err="1">
                <a:latin typeface="proxima-nova"/>
              </a:rPr>
              <a:t>HomeTown</a:t>
            </a:r>
            <a:r>
              <a:rPr lang="en-US" sz="2000" dirty="0">
                <a:latin typeface="proxima-nova"/>
              </a:rPr>
              <a:t> Health, LLC &amp; </a:t>
            </a:r>
            <a:r>
              <a:rPr lang="en-US" sz="2000" dirty="0" err="1">
                <a:latin typeface="proxima-nova"/>
              </a:rPr>
              <a:t>HomeTown</a:t>
            </a:r>
            <a:r>
              <a:rPr lang="en-US" sz="2000" dirty="0">
                <a:latin typeface="proxima-nova"/>
              </a:rPr>
              <a:t> Health University</a:t>
            </a:r>
            <a:br>
              <a:rPr lang="en-US" sz="2000" dirty="0">
                <a:latin typeface="proxima-nova"/>
              </a:rPr>
            </a:br>
            <a:endParaRPr lang="en-US" dirty="0"/>
          </a:p>
          <a:p>
            <a:r>
              <a:rPr lang="en-US" dirty="0"/>
              <a:t>Jennie Price joined the </a:t>
            </a:r>
            <a:r>
              <a:rPr lang="en-US" dirty="0" err="1"/>
              <a:t>HomeTown</a:t>
            </a:r>
            <a:r>
              <a:rPr lang="en-US" dirty="0"/>
              <a:t> Health team in May 2014 with experience in healthcare risk management and marketing.  Jennie’s specialties, outside of marketing, include professional liability such as medical malpractice, and property/casualty insurance. She holds a Bachelor’s degree from Berry College in Rome, GA in Communication, as well as Bachelor of Arts degree in Religious Studies. She has earned a variety of designations in the area of insurance and risk management, including the Accredited Advisor of Insurance (AAI), Registered Professional Liability Underwriter (RPLU), and Associate in Risk Management (ARM).</a:t>
            </a:r>
            <a:endParaRPr lang="en-US" sz="2000" dirty="0"/>
          </a:p>
        </p:txBody>
      </p:sp>
    </p:spTree>
    <p:extLst>
      <p:ext uri="{BB962C8B-B14F-4D97-AF65-F5344CB8AC3E}">
        <p14:creationId xmlns:p14="http://schemas.microsoft.com/office/powerpoint/2010/main" val="1233438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gradFill>
          <a:gsLst>
            <a:gs pos="0">
              <a:schemeClr val="bg2">
                <a:lumMod val="75000"/>
              </a:schemeClr>
            </a:gs>
            <a:gs pos="67000">
              <a:schemeClr val="bg2">
                <a:lumMod val="75000"/>
              </a:schemeClr>
            </a:gs>
            <a:gs pos="75000">
              <a:schemeClr val="bg2"/>
            </a:gs>
            <a:gs pos="100000">
              <a:schemeClr val="bg2">
                <a:lumMod val="75000"/>
              </a:schemeClr>
            </a:gs>
          </a:gsLst>
          <a:lin ang="5400000" scaled="1"/>
        </a:gradFill>
        <a:effectLst/>
      </p:bgPr>
    </p:bg>
    <p:spTree>
      <p:nvGrpSpPr>
        <p:cNvPr id="1" name=""/>
        <p:cNvGrpSpPr/>
        <p:nvPr/>
      </p:nvGrpSpPr>
      <p:grpSpPr>
        <a:xfrm>
          <a:off x="0" y="0"/>
          <a:ext cx="0" cy="0"/>
          <a:chOff x="0" y="0"/>
          <a:chExt cx="0" cy="0"/>
        </a:xfrm>
      </p:grpSpPr>
      <p:sp>
        <p:nvSpPr>
          <p:cNvPr id="31" name="Rectangle 30"/>
          <p:cNvSpPr/>
          <p:nvPr/>
        </p:nvSpPr>
        <p:spPr>
          <a:xfrm>
            <a:off x="0" y="0"/>
            <a:ext cx="12192000" cy="1423555"/>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285D8A23-1C28-488E-B1E0-4A42E87AA558}"/>
              </a:ext>
            </a:extLst>
          </p:cNvPr>
          <p:cNvSpPr/>
          <p:nvPr/>
        </p:nvSpPr>
        <p:spPr>
          <a:xfrm>
            <a:off x="666043" y="342445"/>
            <a:ext cx="10263213" cy="646331"/>
          </a:xfrm>
          <a:prstGeom prst="rect">
            <a:avLst/>
          </a:prstGeom>
        </p:spPr>
        <p:txBody>
          <a:bodyPr wrap="square">
            <a:spAutoFit/>
          </a:bodyPr>
          <a:lstStyle/>
          <a:p>
            <a:r>
              <a:rPr lang="en-US" sz="3600" b="1" dirty="0">
                <a:solidFill>
                  <a:srgbClr val="FFC000"/>
                </a:solidFill>
                <a:latin typeface="Gill Sans Ultra Bold" panose="020B0A02020104020203" pitchFamily="34" charset="0"/>
              </a:rPr>
              <a:t>Burnout Recovery</a:t>
            </a:r>
            <a:endParaRPr lang="en-US" sz="2800" dirty="0"/>
          </a:p>
        </p:txBody>
      </p:sp>
      <p:sp>
        <p:nvSpPr>
          <p:cNvPr id="6" name="Rectangle 5">
            <a:extLst>
              <a:ext uri="{FF2B5EF4-FFF2-40B4-BE49-F238E27FC236}">
                <a16:creationId xmlns:a16="http://schemas.microsoft.com/office/drawing/2014/main" id="{9AE3D6AA-6C6D-429F-9539-09C9CE712051}"/>
              </a:ext>
            </a:extLst>
          </p:cNvPr>
          <p:cNvSpPr/>
          <p:nvPr/>
        </p:nvSpPr>
        <p:spPr>
          <a:xfrm>
            <a:off x="365308" y="1621908"/>
            <a:ext cx="11046404" cy="4893647"/>
          </a:xfrm>
          <a:prstGeom prst="rect">
            <a:avLst/>
          </a:prstGeom>
        </p:spPr>
        <p:txBody>
          <a:bodyPr wrap="square">
            <a:spAutoFit/>
          </a:bodyPr>
          <a:lstStyle/>
          <a:p>
            <a:pPr fontAlgn="base"/>
            <a:r>
              <a:rPr lang="en-US" sz="3200" b="1" dirty="0"/>
              <a:t>How can we help sustain Openness to Change? </a:t>
            </a:r>
          </a:p>
          <a:p>
            <a:pPr fontAlgn="base"/>
            <a:br>
              <a:rPr lang="en-US" sz="2800" dirty="0"/>
            </a:br>
            <a:r>
              <a:rPr lang="en-US" sz="2800" dirty="0"/>
              <a:t>How to foster creativity and innovation/ willingness to experiment: </a:t>
            </a:r>
          </a:p>
          <a:p>
            <a:pPr marL="457200" indent="-457200" fontAlgn="base">
              <a:buFont typeface="Arial" panose="020B0604020202020204" pitchFamily="34" charset="0"/>
              <a:buChar char="•"/>
            </a:pPr>
            <a:r>
              <a:rPr lang="en-US" sz="2800" dirty="0"/>
              <a:t>The key is </a:t>
            </a:r>
            <a:r>
              <a:rPr lang="en-US" sz="2800" b="1" dirty="0"/>
              <a:t>ownership</a:t>
            </a:r>
            <a:r>
              <a:rPr lang="en-US" sz="2800" dirty="0"/>
              <a:t>; if the professional is the one who thinks of a new idea (versus another person), then they are more willing to try it.  </a:t>
            </a:r>
            <a:br>
              <a:rPr lang="en-US" sz="2800" dirty="0"/>
            </a:br>
            <a:r>
              <a:rPr lang="en-US" sz="2800" dirty="0"/>
              <a:t>(</a:t>
            </a:r>
            <a:r>
              <a:rPr lang="en-US" sz="2800" i="1" dirty="0"/>
              <a:t>Not usually how it works in healthcare!)</a:t>
            </a:r>
            <a:r>
              <a:rPr lang="en-US" sz="2800" dirty="0"/>
              <a:t> </a:t>
            </a:r>
          </a:p>
          <a:p>
            <a:pPr marL="457200" indent="-457200" fontAlgn="base">
              <a:buFont typeface="Arial" panose="020B0604020202020204" pitchFamily="34" charset="0"/>
              <a:buChar char="•"/>
            </a:pPr>
            <a:r>
              <a:rPr lang="en-US" sz="2800" dirty="0"/>
              <a:t>Make "veteran" professionals </a:t>
            </a:r>
            <a:r>
              <a:rPr lang="en-US" sz="2800" b="1" dirty="0"/>
              <a:t>novices</a:t>
            </a:r>
            <a:r>
              <a:rPr lang="en-US" sz="2800" dirty="0"/>
              <a:t> again: put them in novel, challenging situations every five years or so (do something different!) - keep it fresh, exciting and involved </a:t>
            </a:r>
          </a:p>
          <a:p>
            <a:pPr marL="457200" indent="-457200" fontAlgn="base">
              <a:buFont typeface="Arial" panose="020B0604020202020204" pitchFamily="34" charset="0"/>
              <a:buChar char="•"/>
            </a:pPr>
            <a:r>
              <a:rPr lang="en-US" sz="2800" dirty="0"/>
              <a:t>However, make sure to provide support and guidance to keep stress at manageable levels </a:t>
            </a:r>
          </a:p>
        </p:txBody>
      </p:sp>
    </p:spTree>
    <p:extLst>
      <p:ext uri="{BB962C8B-B14F-4D97-AF65-F5344CB8AC3E}">
        <p14:creationId xmlns:p14="http://schemas.microsoft.com/office/powerpoint/2010/main" val="3149684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gradFill>
          <a:gsLst>
            <a:gs pos="0">
              <a:schemeClr val="bg2">
                <a:lumMod val="75000"/>
              </a:schemeClr>
            </a:gs>
            <a:gs pos="67000">
              <a:schemeClr val="bg2">
                <a:lumMod val="75000"/>
              </a:schemeClr>
            </a:gs>
            <a:gs pos="75000">
              <a:schemeClr val="bg2"/>
            </a:gs>
            <a:gs pos="100000">
              <a:schemeClr val="bg2">
                <a:lumMod val="75000"/>
              </a:schemeClr>
            </a:gs>
          </a:gsLst>
          <a:lin ang="5400000" scaled="1"/>
        </a:gradFill>
        <a:effectLst/>
      </p:bgPr>
    </p:bg>
    <p:spTree>
      <p:nvGrpSpPr>
        <p:cNvPr id="1" name=""/>
        <p:cNvGrpSpPr/>
        <p:nvPr/>
      </p:nvGrpSpPr>
      <p:grpSpPr>
        <a:xfrm>
          <a:off x="0" y="0"/>
          <a:ext cx="0" cy="0"/>
          <a:chOff x="0" y="0"/>
          <a:chExt cx="0" cy="0"/>
        </a:xfrm>
      </p:grpSpPr>
      <p:sp>
        <p:nvSpPr>
          <p:cNvPr id="31" name="Rectangle 30"/>
          <p:cNvSpPr/>
          <p:nvPr/>
        </p:nvSpPr>
        <p:spPr>
          <a:xfrm>
            <a:off x="0" y="0"/>
            <a:ext cx="12192000" cy="1423555"/>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285D8A23-1C28-488E-B1E0-4A42E87AA558}"/>
              </a:ext>
            </a:extLst>
          </p:cNvPr>
          <p:cNvSpPr/>
          <p:nvPr/>
        </p:nvSpPr>
        <p:spPr>
          <a:xfrm>
            <a:off x="666043" y="342445"/>
            <a:ext cx="10263213" cy="646331"/>
          </a:xfrm>
          <a:prstGeom prst="rect">
            <a:avLst/>
          </a:prstGeom>
        </p:spPr>
        <p:txBody>
          <a:bodyPr wrap="square">
            <a:spAutoFit/>
          </a:bodyPr>
          <a:lstStyle/>
          <a:p>
            <a:r>
              <a:rPr lang="en-US" sz="3600" b="1" dirty="0">
                <a:solidFill>
                  <a:srgbClr val="FFC000"/>
                </a:solidFill>
                <a:latin typeface="Gill Sans Ultra Bold" panose="020B0A02020104020203" pitchFamily="34" charset="0"/>
              </a:rPr>
              <a:t>Burnout Recovery</a:t>
            </a:r>
            <a:endParaRPr lang="en-US" sz="2800" dirty="0"/>
          </a:p>
        </p:txBody>
      </p:sp>
      <p:sp>
        <p:nvSpPr>
          <p:cNvPr id="6" name="Rectangle 5">
            <a:extLst>
              <a:ext uri="{FF2B5EF4-FFF2-40B4-BE49-F238E27FC236}">
                <a16:creationId xmlns:a16="http://schemas.microsoft.com/office/drawing/2014/main" id="{9AE3D6AA-6C6D-429F-9539-09C9CE712051}"/>
              </a:ext>
            </a:extLst>
          </p:cNvPr>
          <p:cNvSpPr/>
          <p:nvPr/>
        </p:nvSpPr>
        <p:spPr>
          <a:xfrm>
            <a:off x="462844" y="1331221"/>
            <a:ext cx="7498532" cy="4924425"/>
          </a:xfrm>
          <a:prstGeom prst="rect">
            <a:avLst/>
          </a:prstGeom>
        </p:spPr>
        <p:txBody>
          <a:bodyPr wrap="square">
            <a:spAutoFit/>
          </a:bodyPr>
          <a:lstStyle/>
          <a:p>
            <a:pPr fontAlgn="base"/>
            <a:endParaRPr lang="en-US" dirty="0"/>
          </a:p>
          <a:p>
            <a:pPr fontAlgn="base"/>
            <a:r>
              <a:rPr lang="en-US" sz="3200" b="1" dirty="0"/>
              <a:t>Key Factor: Dedication and Commitment </a:t>
            </a:r>
          </a:p>
          <a:p>
            <a:pPr marL="285750" indent="-285750" fontAlgn="base">
              <a:buFont typeface="Arial" panose="020B0604020202020204" pitchFamily="34" charset="0"/>
              <a:buChar char="•"/>
            </a:pPr>
            <a:r>
              <a:rPr lang="en-US" sz="2400" dirty="0"/>
              <a:t>More than just a job; </a:t>
            </a:r>
            <a:r>
              <a:rPr lang="en-US" sz="2400" b="1" dirty="0"/>
              <a:t>a calling</a:t>
            </a:r>
            <a:r>
              <a:rPr lang="en-US" sz="2400" dirty="0"/>
              <a:t>; especially important for the work of “helping” professionals </a:t>
            </a:r>
          </a:p>
          <a:p>
            <a:pPr marL="285750" indent="-285750" fontAlgn="base">
              <a:buFont typeface="Arial" panose="020B0604020202020204" pitchFamily="34" charset="0"/>
              <a:buChar char="•"/>
            </a:pPr>
            <a:r>
              <a:rPr lang="en-US" sz="2400" dirty="0"/>
              <a:t>A person can value both Extrinsic rewards (money, status, prestige) and Intrinsic rewards (challenge, stimulation, opportunities to utilize valued skills) </a:t>
            </a:r>
          </a:p>
          <a:p>
            <a:pPr marL="285750" indent="-285750" fontAlgn="base">
              <a:buFont typeface="Arial" panose="020B0604020202020204" pitchFamily="34" charset="0"/>
              <a:buChar char="•"/>
            </a:pPr>
            <a:r>
              <a:rPr lang="en-US" sz="2400" dirty="0"/>
              <a:t>“Professionals come to find extrinsic rewards more important over time; however, their value of intrinsic rewards also increased. When faced with a choice between the two, most of the professionals chose to give up greater status, prestige and money to work in more intrinsically rewarding jobs.” </a:t>
            </a:r>
            <a:endParaRPr lang="en-US" sz="2800" b="1" dirty="0"/>
          </a:p>
        </p:txBody>
      </p:sp>
      <p:pic>
        <p:nvPicPr>
          <p:cNvPr id="5" name="Picture 4">
            <a:extLst>
              <a:ext uri="{FF2B5EF4-FFF2-40B4-BE49-F238E27FC236}">
                <a16:creationId xmlns:a16="http://schemas.microsoft.com/office/drawing/2014/main" id="{E9A3D55B-EE82-49CB-A8FC-1DE437F029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3313" y="1116186"/>
            <a:ext cx="3015938" cy="5972155"/>
          </a:xfrm>
          <a:prstGeom prst="rect">
            <a:avLst/>
          </a:prstGeom>
        </p:spPr>
      </p:pic>
    </p:spTree>
    <p:extLst>
      <p:ext uri="{BB962C8B-B14F-4D97-AF65-F5344CB8AC3E}">
        <p14:creationId xmlns:p14="http://schemas.microsoft.com/office/powerpoint/2010/main" val="1592669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gradFill>
          <a:gsLst>
            <a:gs pos="0">
              <a:schemeClr val="bg2">
                <a:lumMod val="75000"/>
              </a:schemeClr>
            </a:gs>
            <a:gs pos="67000">
              <a:schemeClr val="bg2">
                <a:lumMod val="75000"/>
              </a:schemeClr>
            </a:gs>
            <a:gs pos="75000">
              <a:schemeClr val="bg2"/>
            </a:gs>
            <a:gs pos="100000">
              <a:schemeClr val="bg2">
                <a:lumMod val="75000"/>
              </a:schemeClr>
            </a:gs>
          </a:gsLst>
          <a:lin ang="5400000" scaled="1"/>
        </a:gradFill>
        <a:effectLst/>
      </p:bgPr>
    </p:bg>
    <p:spTree>
      <p:nvGrpSpPr>
        <p:cNvPr id="1" name=""/>
        <p:cNvGrpSpPr/>
        <p:nvPr/>
      </p:nvGrpSpPr>
      <p:grpSpPr>
        <a:xfrm>
          <a:off x="0" y="0"/>
          <a:ext cx="0" cy="0"/>
          <a:chOff x="0" y="0"/>
          <a:chExt cx="0" cy="0"/>
        </a:xfrm>
      </p:grpSpPr>
      <p:sp>
        <p:nvSpPr>
          <p:cNvPr id="31" name="Rectangle 30"/>
          <p:cNvSpPr/>
          <p:nvPr/>
        </p:nvSpPr>
        <p:spPr>
          <a:xfrm>
            <a:off x="0" y="0"/>
            <a:ext cx="12192000" cy="1423555"/>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285D8A23-1C28-488E-B1E0-4A42E87AA558}"/>
              </a:ext>
            </a:extLst>
          </p:cNvPr>
          <p:cNvSpPr/>
          <p:nvPr/>
        </p:nvSpPr>
        <p:spPr>
          <a:xfrm>
            <a:off x="666043" y="342445"/>
            <a:ext cx="10263213" cy="646331"/>
          </a:xfrm>
          <a:prstGeom prst="rect">
            <a:avLst/>
          </a:prstGeom>
        </p:spPr>
        <p:txBody>
          <a:bodyPr wrap="square">
            <a:spAutoFit/>
          </a:bodyPr>
          <a:lstStyle/>
          <a:p>
            <a:r>
              <a:rPr lang="en-US" sz="3600" b="1" dirty="0">
                <a:solidFill>
                  <a:srgbClr val="FFC000"/>
                </a:solidFill>
                <a:latin typeface="Gill Sans Ultra Bold" panose="020B0A02020104020203" pitchFamily="34" charset="0"/>
              </a:rPr>
              <a:t>Burnout Recovery</a:t>
            </a:r>
            <a:endParaRPr lang="en-US" sz="2800" dirty="0"/>
          </a:p>
        </p:txBody>
      </p:sp>
      <p:sp>
        <p:nvSpPr>
          <p:cNvPr id="6" name="Rectangle 5">
            <a:extLst>
              <a:ext uri="{FF2B5EF4-FFF2-40B4-BE49-F238E27FC236}">
                <a16:creationId xmlns:a16="http://schemas.microsoft.com/office/drawing/2014/main" id="{9AE3D6AA-6C6D-429F-9539-09C9CE712051}"/>
              </a:ext>
            </a:extLst>
          </p:cNvPr>
          <p:cNvSpPr/>
          <p:nvPr/>
        </p:nvSpPr>
        <p:spPr>
          <a:xfrm>
            <a:off x="340923" y="1762730"/>
            <a:ext cx="7559493" cy="1815882"/>
          </a:xfrm>
          <a:prstGeom prst="rect">
            <a:avLst/>
          </a:prstGeom>
        </p:spPr>
        <p:txBody>
          <a:bodyPr wrap="square">
            <a:spAutoFit/>
          </a:bodyPr>
          <a:lstStyle/>
          <a:p>
            <a:pPr fontAlgn="base"/>
            <a:r>
              <a:rPr lang="en-US" sz="2800" b="1" dirty="0"/>
              <a:t>Key Factor: A Balanced Life: Work, Family &amp; Fun</a:t>
            </a:r>
            <a:r>
              <a:rPr lang="en-US" sz="3200" b="1" dirty="0"/>
              <a:t> </a:t>
            </a:r>
          </a:p>
          <a:p>
            <a:pPr fontAlgn="base"/>
            <a:r>
              <a:rPr lang="en-US" sz="2000" dirty="0"/>
              <a:t>Have to strike a balance between work and nonwork parts of our life:  </a:t>
            </a:r>
          </a:p>
          <a:p>
            <a:pPr marL="342900" lvl="0" indent="-342900" fontAlgn="base">
              <a:buFont typeface="Arial" panose="020B0604020202020204" pitchFamily="34" charset="0"/>
              <a:buChar char="•"/>
            </a:pPr>
            <a:r>
              <a:rPr lang="en-US" sz="2000" i="1" dirty="0"/>
              <a:t>What goals are important to you?  </a:t>
            </a:r>
          </a:p>
          <a:p>
            <a:pPr marL="342900" lvl="0" indent="-342900" fontAlgn="base">
              <a:buFont typeface="Arial" panose="020B0604020202020204" pitchFamily="34" charset="0"/>
              <a:buChar char="•"/>
            </a:pPr>
            <a:r>
              <a:rPr lang="en-US" sz="2000" i="1" dirty="0"/>
              <a:t>What are your priorities.... at this point in your life? </a:t>
            </a:r>
          </a:p>
          <a:p>
            <a:pPr marL="342900" lvl="0" indent="-342900" fontAlgn="base">
              <a:buFont typeface="Arial" panose="020B0604020202020204" pitchFamily="34" charset="0"/>
              <a:buChar char="•"/>
            </a:pPr>
            <a:r>
              <a:rPr lang="en-US" sz="2000" i="1" dirty="0"/>
              <a:t>Where do you spend your time? Your creative energy? </a:t>
            </a:r>
          </a:p>
        </p:txBody>
      </p:sp>
      <p:pic>
        <p:nvPicPr>
          <p:cNvPr id="5" name="Picture 4">
            <a:extLst>
              <a:ext uri="{FF2B5EF4-FFF2-40B4-BE49-F238E27FC236}">
                <a16:creationId xmlns:a16="http://schemas.microsoft.com/office/drawing/2014/main" id="{942915A8-DE37-4D45-8C3D-210B789731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29727" y="1423555"/>
            <a:ext cx="4305481" cy="2960018"/>
          </a:xfrm>
          <a:prstGeom prst="rect">
            <a:avLst/>
          </a:prstGeom>
        </p:spPr>
      </p:pic>
      <p:sp>
        <p:nvSpPr>
          <p:cNvPr id="3" name="Rectangle 2">
            <a:extLst>
              <a:ext uri="{FF2B5EF4-FFF2-40B4-BE49-F238E27FC236}">
                <a16:creationId xmlns:a16="http://schemas.microsoft.com/office/drawing/2014/main" id="{BB0314E0-08C8-41BD-B9B5-FD8831860643}"/>
              </a:ext>
            </a:extLst>
          </p:cNvPr>
          <p:cNvSpPr/>
          <p:nvPr/>
        </p:nvSpPr>
        <p:spPr>
          <a:xfrm>
            <a:off x="509251" y="4383573"/>
            <a:ext cx="11525957" cy="2585323"/>
          </a:xfrm>
          <a:prstGeom prst="rect">
            <a:avLst/>
          </a:prstGeom>
        </p:spPr>
        <p:txBody>
          <a:bodyPr wrap="square">
            <a:spAutoFit/>
          </a:bodyPr>
          <a:lstStyle/>
          <a:p>
            <a:pPr fontAlgn="base"/>
            <a:r>
              <a:rPr lang="en-US" sz="2400" dirty="0"/>
              <a:t>"The most successful professionals sustained a strong commitment to their work by modulating their involvement in work, by striking a balance between work and other parts of their lives.  </a:t>
            </a:r>
            <a:r>
              <a:rPr lang="en-US" sz="2400" dirty="0">
                <a:solidFill>
                  <a:schemeClr val="accent2">
                    <a:lumMod val="75000"/>
                  </a:schemeClr>
                </a:solidFill>
              </a:rPr>
              <a:t>The most successful professionals considered family commitments and leisure pursuits to be at least as important as their careers</a:t>
            </a:r>
            <a:r>
              <a:rPr lang="en-US" sz="2400" dirty="0"/>
              <a:t>. They didn’t simply work to live, as the burned out professionals did, but neither did they just live to work."  </a:t>
            </a:r>
          </a:p>
          <a:p>
            <a:pPr fontAlgn="base"/>
            <a:r>
              <a:rPr lang="en-US" dirty="0"/>
              <a:t> </a:t>
            </a:r>
          </a:p>
          <a:p>
            <a:pPr fontAlgn="base"/>
            <a:endParaRPr lang="en-US" sz="2400" b="1" dirty="0"/>
          </a:p>
        </p:txBody>
      </p:sp>
    </p:spTree>
    <p:extLst>
      <p:ext uri="{BB962C8B-B14F-4D97-AF65-F5344CB8AC3E}">
        <p14:creationId xmlns:p14="http://schemas.microsoft.com/office/powerpoint/2010/main" val="52063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gradFill>
          <a:gsLst>
            <a:gs pos="0">
              <a:schemeClr val="bg2">
                <a:lumMod val="75000"/>
              </a:schemeClr>
            </a:gs>
            <a:gs pos="67000">
              <a:schemeClr val="bg2">
                <a:lumMod val="75000"/>
              </a:schemeClr>
            </a:gs>
            <a:gs pos="75000">
              <a:schemeClr val="bg2"/>
            </a:gs>
            <a:gs pos="100000">
              <a:schemeClr val="bg2">
                <a:lumMod val="75000"/>
              </a:schemeClr>
            </a:gs>
          </a:gsLst>
          <a:lin ang="5400000" scaled="1"/>
        </a:gradFill>
        <a:effectLst/>
      </p:bgPr>
    </p:bg>
    <p:spTree>
      <p:nvGrpSpPr>
        <p:cNvPr id="1" name=""/>
        <p:cNvGrpSpPr/>
        <p:nvPr/>
      </p:nvGrpSpPr>
      <p:grpSpPr>
        <a:xfrm>
          <a:off x="0" y="0"/>
          <a:ext cx="0" cy="0"/>
          <a:chOff x="0" y="0"/>
          <a:chExt cx="0" cy="0"/>
        </a:xfrm>
      </p:grpSpPr>
      <p:sp>
        <p:nvSpPr>
          <p:cNvPr id="31" name="Rectangle 30"/>
          <p:cNvSpPr/>
          <p:nvPr/>
        </p:nvSpPr>
        <p:spPr>
          <a:xfrm>
            <a:off x="0" y="0"/>
            <a:ext cx="12192000" cy="1423555"/>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285D8A23-1C28-488E-B1E0-4A42E87AA558}"/>
              </a:ext>
            </a:extLst>
          </p:cNvPr>
          <p:cNvSpPr/>
          <p:nvPr/>
        </p:nvSpPr>
        <p:spPr>
          <a:xfrm>
            <a:off x="666043" y="342445"/>
            <a:ext cx="10263213" cy="646331"/>
          </a:xfrm>
          <a:prstGeom prst="rect">
            <a:avLst/>
          </a:prstGeom>
        </p:spPr>
        <p:txBody>
          <a:bodyPr wrap="square">
            <a:spAutoFit/>
          </a:bodyPr>
          <a:lstStyle/>
          <a:p>
            <a:r>
              <a:rPr lang="en-US" sz="3600" b="1" dirty="0">
                <a:solidFill>
                  <a:srgbClr val="FFC000"/>
                </a:solidFill>
                <a:latin typeface="Gill Sans Ultra Bold" panose="020B0A02020104020203" pitchFamily="34" charset="0"/>
              </a:rPr>
              <a:t>Burnout Recovery</a:t>
            </a:r>
            <a:endParaRPr lang="en-US" sz="2800" dirty="0"/>
          </a:p>
        </p:txBody>
      </p:sp>
      <p:sp>
        <p:nvSpPr>
          <p:cNvPr id="6" name="Rectangle 5">
            <a:extLst>
              <a:ext uri="{FF2B5EF4-FFF2-40B4-BE49-F238E27FC236}">
                <a16:creationId xmlns:a16="http://schemas.microsoft.com/office/drawing/2014/main" id="{9AE3D6AA-6C6D-429F-9539-09C9CE712051}"/>
              </a:ext>
            </a:extLst>
          </p:cNvPr>
          <p:cNvSpPr/>
          <p:nvPr/>
        </p:nvSpPr>
        <p:spPr>
          <a:xfrm>
            <a:off x="267772" y="1570928"/>
            <a:ext cx="7766756" cy="4924425"/>
          </a:xfrm>
          <a:prstGeom prst="rect">
            <a:avLst/>
          </a:prstGeom>
        </p:spPr>
        <p:txBody>
          <a:bodyPr wrap="square">
            <a:spAutoFit/>
          </a:bodyPr>
          <a:lstStyle/>
          <a:p>
            <a:pPr fontAlgn="base"/>
            <a:r>
              <a:rPr lang="en-US" sz="2800" b="1" dirty="0"/>
              <a:t>Key Factor:  Greater Autonomy &amp; Support </a:t>
            </a:r>
          </a:p>
          <a:p>
            <a:pPr fontAlgn="base"/>
            <a:endParaRPr lang="en-US" sz="1600" dirty="0"/>
          </a:p>
          <a:p>
            <a:pPr marL="285750" indent="-285750" fontAlgn="base">
              <a:buFont typeface="Arial" panose="020B0604020202020204" pitchFamily="34" charset="0"/>
              <a:buChar char="•"/>
            </a:pPr>
            <a:r>
              <a:rPr lang="en-US" dirty="0"/>
              <a:t>“It can be difficult to make your work meaningful without a setting that provides both sufficient autonomy and support.   Those who recovered or avoided burnout </a:t>
            </a:r>
            <a:r>
              <a:rPr lang="en-US" b="1" dirty="0">
                <a:solidFill>
                  <a:schemeClr val="accent2">
                    <a:lumMod val="75000"/>
                  </a:schemeClr>
                </a:solidFill>
              </a:rPr>
              <a:t>were able to avoid the "bureaucratic hassles," red tape, and organizational politics and found positions that allowed for a happy level of autonomy.”</a:t>
            </a:r>
            <a:br>
              <a:rPr lang="en-US" dirty="0"/>
            </a:br>
            <a:endParaRPr lang="en-US" dirty="0"/>
          </a:p>
          <a:p>
            <a:pPr marL="285750" lvl="0" indent="-285750" fontAlgn="base">
              <a:buFont typeface="Arial" panose="020B0604020202020204" pitchFamily="34" charset="0"/>
              <a:buChar char="•"/>
            </a:pPr>
            <a:r>
              <a:rPr lang="en-US" dirty="0"/>
              <a:t>People need to feel that the organization for which they work values and appreciate their contribution  – if they don’t have it, they will find it!   </a:t>
            </a:r>
            <a:r>
              <a:rPr lang="en-US" b="1" dirty="0">
                <a:solidFill>
                  <a:schemeClr val="accent2">
                    <a:lumMod val="75000"/>
                  </a:schemeClr>
                </a:solidFill>
              </a:rPr>
              <a:t>Administrators/leaders who show their subordinates that they trust them to behave/perform responsibly and show active interest lead to professionals who are less likely to experience burnout</a:t>
            </a:r>
            <a:r>
              <a:rPr lang="en-US" dirty="0"/>
              <a:t>. </a:t>
            </a:r>
            <a:br>
              <a:rPr lang="en-US" dirty="0"/>
            </a:br>
            <a:endParaRPr lang="en-US" dirty="0"/>
          </a:p>
          <a:p>
            <a:pPr marL="285750" lvl="0" indent="-285750" fontAlgn="base">
              <a:buFont typeface="Arial" panose="020B0604020202020204" pitchFamily="34" charset="0"/>
              <a:buChar char="•"/>
            </a:pPr>
            <a:r>
              <a:rPr lang="en-US" dirty="0"/>
              <a:t>Those less likely to experience burnout have organizations that </a:t>
            </a:r>
            <a:r>
              <a:rPr lang="en-US" b="1" dirty="0">
                <a:solidFill>
                  <a:schemeClr val="accent2">
                    <a:lumMod val="75000"/>
                  </a:schemeClr>
                </a:solidFill>
              </a:rPr>
              <a:t>have flexibility for work and family issues, support continued learning, and had stimulating and supportive colleagues.</a:t>
            </a:r>
            <a:endParaRPr lang="en-US" sz="1600" b="1" dirty="0">
              <a:solidFill>
                <a:schemeClr val="accent2">
                  <a:lumMod val="75000"/>
                </a:schemeClr>
              </a:solidFill>
            </a:endParaRPr>
          </a:p>
        </p:txBody>
      </p:sp>
      <p:pic>
        <p:nvPicPr>
          <p:cNvPr id="4" name="Picture 3">
            <a:extLst>
              <a:ext uri="{FF2B5EF4-FFF2-40B4-BE49-F238E27FC236}">
                <a16:creationId xmlns:a16="http://schemas.microsoft.com/office/drawing/2014/main" id="{5258924A-F036-4783-B235-F761B50E28B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22553" y="1423555"/>
            <a:ext cx="4869447" cy="5533463"/>
          </a:xfrm>
          <a:prstGeom prst="rect">
            <a:avLst/>
          </a:prstGeom>
        </p:spPr>
      </p:pic>
    </p:spTree>
    <p:extLst>
      <p:ext uri="{BB962C8B-B14F-4D97-AF65-F5344CB8AC3E}">
        <p14:creationId xmlns:p14="http://schemas.microsoft.com/office/powerpoint/2010/main" val="3272157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gradFill>
          <a:gsLst>
            <a:gs pos="0">
              <a:schemeClr val="bg2">
                <a:lumMod val="75000"/>
              </a:schemeClr>
            </a:gs>
            <a:gs pos="67000">
              <a:schemeClr val="bg2">
                <a:lumMod val="75000"/>
              </a:schemeClr>
            </a:gs>
            <a:gs pos="75000">
              <a:schemeClr val="bg2"/>
            </a:gs>
            <a:gs pos="100000">
              <a:schemeClr val="bg2">
                <a:lumMod val="75000"/>
              </a:schemeClr>
            </a:gs>
          </a:gsLst>
          <a:lin ang="5400000" scaled="1"/>
        </a:gradFill>
        <a:effectLst/>
      </p:bgPr>
    </p:bg>
    <p:spTree>
      <p:nvGrpSpPr>
        <p:cNvPr id="1" name=""/>
        <p:cNvGrpSpPr/>
        <p:nvPr/>
      </p:nvGrpSpPr>
      <p:grpSpPr>
        <a:xfrm>
          <a:off x="0" y="0"/>
          <a:ext cx="0" cy="0"/>
          <a:chOff x="0" y="0"/>
          <a:chExt cx="0" cy="0"/>
        </a:xfrm>
      </p:grpSpPr>
      <p:sp>
        <p:nvSpPr>
          <p:cNvPr id="31" name="Rectangle 30"/>
          <p:cNvSpPr/>
          <p:nvPr/>
        </p:nvSpPr>
        <p:spPr>
          <a:xfrm>
            <a:off x="0" y="0"/>
            <a:ext cx="12192000" cy="1423555"/>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285D8A23-1C28-488E-B1E0-4A42E87AA558}"/>
              </a:ext>
            </a:extLst>
          </p:cNvPr>
          <p:cNvSpPr/>
          <p:nvPr/>
        </p:nvSpPr>
        <p:spPr>
          <a:xfrm>
            <a:off x="666043" y="342445"/>
            <a:ext cx="10263213" cy="646331"/>
          </a:xfrm>
          <a:prstGeom prst="rect">
            <a:avLst/>
          </a:prstGeom>
        </p:spPr>
        <p:txBody>
          <a:bodyPr wrap="square">
            <a:spAutoFit/>
          </a:bodyPr>
          <a:lstStyle/>
          <a:p>
            <a:r>
              <a:rPr lang="en-US" sz="3600" b="1" dirty="0">
                <a:solidFill>
                  <a:srgbClr val="FFC000"/>
                </a:solidFill>
                <a:latin typeface="Gill Sans Ultra Bold" panose="020B0A02020104020203" pitchFamily="34" charset="0"/>
              </a:rPr>
              <a:t>Burnout Recovery</a:t>
            </a:r>
            <a:endParaRPr lang="en-US" sz="2800" dirty="0"/>
          </a:p>
        </p:txBody>
      </p:sp>
      <p:sp>
        <p:nvSpPr>
          <p:cNvPr id="6" name="Rectangle 5">
            <a:extLst>
              <a:ext uri="{FF2B5EF4-FFF2-40B4-BE49-F238E27FC236}">
                <a16:creationId xmlns:a16="http://schemas.microsoft.com/office/drawing/2014/main" id="{9AE3D6AA-6C6D-429F-9539-09C9CE712051}"/>
              </a:ext>
            </a:extLst>
          </p:cNvPr>
          <p:cNvSpPr/>
          <p:nvPr/>
        </p:nvSpPr>
        <p:spPr>
          <a:xfrm>
            <a:off x="306732" y="1620068"/>
            <a:ext cx="8227668" cy="4893647"/>
          </a:xfrm>
          <a:prstGeom prst="rect">
            <a:avLst/>
          </a:prstGeom>
        </p:spPr>
        <p:txBody>
          <a:bodyPr wrap="square">
            <a:spAutoFit/>
          </a:bodyPr>
          <a:lstStyle/>
          <a:p>
            <a:pPr fontAlgn="base"/>
            <a:r>
              <a:rPr lang="en-US" sz="2400" b="1" dirty="0"/>
              <a:t>Our Role as Leaders:  Plan for Better Work Environments </a:t>
            </a:r>
            <a:br>
              <a:rPr lang="en-US" dirty="0"/>
            </a:br>
            <a:r>
              <a:rPr lang="en-US" dirty="0"/>
              <a:t>There are many ways supervisors and administrators can make the work environment more stimulating and supportive:</a:t>
            </a:r>
          </a:p>
          <a:p>
            <a:pPr marL="285750" indent="-285750" fontAlgn="base">
              <a:buFont typeface="Arial" panose="020B0604020202020204" pitchFamily="34" charset="0"/>
              <a:buChar char="•"/>
            </a:pPr>
            <a:r>
              <a:rPr lang="en-US" dirty="0"/>
              <a:t>Emphasizing prevention for “burnout” inducing items: look out and ask “How does this program affect my staff?”</a:t>
            </a:r>
          </a:p>
          <a:p>
            <a:pPr marL="285750" indent="-285750" fontAlgn="base">
              <a:buFont typeface="Arial" panose="020B0604020202020204" pitchFamily="34" charset="0"/>
              <a:buChar char="•"/>
            </a:pPr>
            <a:r>
              <a:rPr lang="en-US" dirty="0"/>
              <a:t>Provide Opportunities to Develop Special Interests – Encourage new enterprises with those on your team </a:t>
            </a:r>
          </a:p>
          <a:p>
            <a:pPr marL="285750" indent="-285750" fontAlgn="base">
              <a:buFont typeface="Arial" panose="020B0604020202020204" pitchFamily="34" charset="0"/>
              <a:buChar char="•"/>
            </a:pPr>
            <a:r>
              <a:rPr lang="en-US" dirty="0"/>
              <a:t>Make it Easier to work with Difficult Patients – need sensitive supervision and training to help deal with difficult patients, and manage expectations related to patients </a:t>
            </a:r>
          </a:p>
          <a:p>
            <a:pPr marL="285750" indent="-285750" fontAlgn="base">
              <a:buFont typeface="Arial" panose="020B0604020202020204" pitchFamily="34" charset="0"/>
              <a:buChar char="•"/>
            </a:pPr>
            <a:r>
              <a:rPr lang="en-US" dirty="0"/>
              <a:t>Increase organizational support for both efficiency and kindness/compassion </a:t>
            </a:r>
          </a:p>
          <a:p>
            <a:pPr marL="285750" indent="-285750" fontAlgn="base">
              <a:buFont typeface="Arial" panose="020B0604020202020204" pitchFamily="34" charset="0"/>
              <a:buChar char="•"/>
            </a:pPr>
            <a:r>
              <a:rPr lang="en-US" dirty="0"/>
              <a:t>Look to hire those who have worked successfully in challenging situations in the past  </a:t>
            </a:r>
          </a:p>
          <a:p>
            <a:pPr marL="285750" indent="-285750" fontAlgn="base">
              <a:buFont typeface="Arial" panose="020B0604020202020204" pitchFamily="34" charset="0"/>
              <a:buChar char="•"/>
            </a:pPr>
            <a:r>
              <a:rPr lang="en-US" dirty="0"/>
              <a:t>Provide more career counseling and professional development – help your team to gain "career insight" </a:t>
            </a:r>
          </a:p>
          <a:p>
            <a:pPr marL="285750" indent="-285750" fontAlgn="base">
              <a:buFont typeface="Arial" panose="020B0604020202020204" pitchFamily="34" charset="0"/>
              <a:buChar char="•"/>
            </a:pPr>
            <a:r>
              <a:rPr lang="en-US" dirty="0"/>
              <a:t>Give professionals a greater role in the planning of change – make it a collaborative process when implementing a change in process and encourage creativity </a:t>
            </a:r>
          </a:p>
        </p:txBody>
      </p:sp>
      <p:pic>
        <p:nvPicPr>
          <p:cNvPr id="5" name="Picture 4">
            <a:extLst>
              <a:ext uri="{FF2B5EF4-FFF2-40B4-BE49-F238E27FC236}">
                <a16:creationId xmlns:a16="http://schemas.microsoft.com/office/drawing/2014/main" id="{5A5ABA43-B6E4-4B1F-9BDC-2FECE9FCE0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63712" y="3009513"/>
            <a:ext cx="4689120" cy="4091257"/>
          </a:xfrm>
          <a:prstGeom prst="rect">
            <a:avLst/>
          </a:prstGeom>
        </p:spPr>
      </p:pic>
    </p:spTree>
    <p:extLst>
      <p:ext uri="{BB962C8B-B14F-4D97-AF65-F5344CB8AC3E}">
        <p14:creationId xmlns:p14="http://schemas.microsoft.com/office/powerpoint/2010/main" val="251044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gradFill>
          <a:gsLst>
            <a:gs pos="0">
              <a:schemeClr val="bg2">
                <a:lumMod val="75000"/>
              </a:schemeClr>
            </a:gs>
            <a:gs pos="67000">
              <a:schemeClr val="bg2">
                <a:lumMod val="75000"/>
              </a:schemeClr>
            </a:gs>
            <a:gs pos="75000">
              <a:schemeClr val="bg2"/>
            </a:gs>
            <a:gs pos="100000">
              <a:schemeClr val="bg2">
                <a:lumMod val="75000"/>
              </a:schemeClr>
            </a:gs>
          </a:gsLst>
          <a:lin ang="5400000" scaled="1"/>
        </a:gradFill>
        <a:effectLst/>
      </p:bgPr>
    </p:bg>
    <p:spTree>
      <p:nvGrpSpPr>
        <p:cNvPr id="1" name=""/>
        <p:cNvGrpSpPr/>
        <p:nvPr/>
      </p:nvGrpSpPr>
      <p:grpSpPr>
        <a:xfrm>
          <a:off x="0" y="0"/>
          <a:ext cx="0" cy="0"/>
          <a:chOff x="0" y="0"/>
          <a:chExt cx="0" cy="0"/>
        </a:xfrm>
      </p:grpSpPr>
      <p:sp>
        <p:nvSpPr>
          <p:cNvPr id="31" name="Rectangle 30"/>
          <p:cNvSpPr/>
          <p:nvPr/>
        </p:nvSpPr>
        <p:spPr>
          <a:xfrm>
            <a:off x="0" y="0"/>
            <a:ext cx="12192000" cy="1423555"/>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285D8A23-1C28-488E-B1E0-4A42E87AA558}"/>
              </a:ext>
            </a:extLst>
          </p:cNvPr>
          <p:cNvSpPr/>
          <p:nvPr/>
        </p:nvSpPr>
        <p:spPr>
          <a:xfrm>
            <a:off x="666043" y="342445"/>
            <a:ext cx="10263213" cy="646331"/>
          </a:xfrm>
          <a:prstGeom prst="rect">
            <a:avLst/>
          </a:prstGeom>
        </p:spPr>
        <p:txBody>
          <a:bodyPr wrap="square">
            <a:spAutoFit/>
          </a:bodyPr>
          <a:lstStyle/>
          <a:p>
            <a:r>
              <a:rPr lang="en-US" sz="3600" b="1" dirty="0">
                <a:solidFill>
                  <a:srgbClr val="FFC000"/>
                </a:solidFill>
                <a:latin typeface="Gill Sans Ultra Bold" panose="020B0A02020104020203" pitchFamily="34" charset="0"/>
              </a:rPr>
              <a:t>Tools to Help You &amp; Your Team</a:t>
            </a:r>
            <a:endParaRPr lang="en-US" sz="2800" dirty="0"/>
          </a:p>
        </p:txBody>
      </p:sp>
      <p:sp>
        <p:nvSpPr>
          <p:cNvPr id="6" name="Rectangle 5">
            <a:extLst>
              <a:ext uri="{FF2B5EF4-FFF2-40B4-BE49-F238E27FC236}">
                <a16:creationId xmlns:a16="http://schemas.microsoft.com/office/drawing/2014/main" id="{9AE3D6AA-6C6D-429F-9539-09C9CE712051}"/>
              </a:ext>
            </a:extLst>
          </p:cNvPr>
          <p:cNvSpPr/>
          <p:nvPr/>
        </p:nvSpPr>
        <p:spPr>
          <a:xfrm>
            <a:off x="462844" y="1533465"/>
            <a:ext cx="11729156" cy="4955203"/>
          </a:xfrm>
          <a:prstGeom prst="rect">
            <a:avLst/>
          </a:prstGeom>
        </p:spPr>
        <p:txBody>
          <a:bodyPr wrap="square">
            <a:spAutoFit/>
          </a:bodyPr>
          <a:lstStyle/>
          <a:p>
            <a:pPr fontAlgn="base"/>
            <a:r>
              <a:rPr lang="en-US" sz="3200" b="1" dirty="0"/>
              <a:t>Create Your Own “Ideal Career Description”</a:t>
            </a:r>
            <a:endParaRPr lang="en-US" sz="3200" dirty="0"/>
          </a:p>
          <a:p>
            <a:pPr marL="457200" indent="-457200" fontAlgn="base">
              <a:buFontTx/>
              <a:buChar char="-"/>
            </a:pPr>
            <a:r>
              <a:rPr lang="en-US" sz="2400" i="1" dirty="0"/>
              <a:t>What kind of patients do you want to see? What kinds of people, what age group, what specialty? In what setting? </a:t>
            </a:r>
          </a:p>
          <a:p>
            <a:pPr marL="457200" indent="-457200" fontAlgn="base">
              <a:buFontTx/>
              <a:buChar char="-"/>
            </a:pPr>
            <a:r>
              <a:rPr lang="en-US" sz="2400" i="1" dirty="0"/>
              <a:t>How many hours? What pay?</a:t>
            </a:r>
          </a:p>
          <a:p>
            <a:pPr marL="457200" indent="-457200" fontAlgn="base">
              <a:buFontTx/>
              <a:buChar char="-"/>
            </a:pPr>
            <a:r>
              <a:rPr lang="en-US" sz="2400" i="1" dirty="0"/>
              <a:t>What kind of projects do you want to work on? With others or alone?</a:t>
            </a:r>
          </a:p>
          <a:p>
            <a:pPr marL="457200" indent="-457200" fontAlgn="base">
              <a:buFontTx/>
              <a:buChar char="-"/>
            </a:pPr>
            <a:r>
              <a:rPr lang="en-US" sz="2400" i="1" dirty="0"/>
              <a:t>How would you describe your ideal leadership team? Your ideal colleagues? </a:t>
            </a:r>
          </a:p>
          <a:p>
            <a:pPr marL="457200" indent="-457200" fontAlgn="base">
              <a:buFontTx/>
              <a:buChar char="-"/>
            </a:pPr>
            <a:endParaRPr lang="en-US" sz="2800" dirty="0"/>
          </a:p>
          <a:p>
            <a:pPr marL="457200" indent="-457200" fontAlgn="base">
              <a:buFont typeface="Arial" panose="020B0604020202020204" pitchFamily="34" charset="0"/>
              <a:buChar char="•"/>
            </a:pPr>
            <a:r>
              <a:rPr lang="en-US" sz="2800" dirty="0"/>
              <a:t>Write it down. Keep it updated over time as life changes. </a:t>
            </a:r>
          </a:p>
          <a:p>
            <a:pPr marL="457200" indent="-457200" fontAlgn="base">
              <a:buFont typeface="Arial" panose="020B0604020202020204" pitchFamily="34" charset="0"/>
              <a:buChar char="•"/>
            </a:pPr>
            <a:r>
              <a:rPr lang="en-US" sz="2800" dirty="0"/>
              <a:t>Use it as your blueprint to build your career: sets goals &amp; objectives.</a:t>
            </a:r>
          </a:p>
          <a:p>
            <a:pPr marL="457200" indent="-457200" fontAlgn="base">
              <a:buFont typeface="Arial" panose="020B0604020202020204" pitchFamily="34" charset="0"/>
              <a:buChar char="•"/>
            </a:pPr>
            <a:r>
              <a:rPr lang="en-US" sz="2800" dirty="0"/>
              <a:t>Compare your current job and your Ideal Career Description, and work to  maximize where they overlap.</a:t>
            </a:r>
          </a:p>
          <a:p>
            <a:pPr fontAlgn="base"/>
            <a:r>
              <a:rPr lang="en-US" sz="2400" i="1" dirty="0"/>
              <a:t>                                                                                 From “Stop Nurse Burnout” by Elizabeth Scala</a:t>
            </a:r>
          </a:p>
        </p:txBody>
      </p:sp>
    </p:spTree>
    <p:extLst>
      <p:ext uri="{BB962C8B-B14F-4D97-AF65-F5344CB8AC3E}">
        <p14:creationId xmlns:p14="http://schemas.microsoft.com/office/powerpoint/2010/main" val="2145546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gradFill>
          <a:gsLst>
            <a:gs pos="0">
              <a:schemeClr val="bg2">
                <a:lumMod val="75000"/>
              </a:schemeClr>
            </a:gs>
            <a:gs pos="67000">
              <a:schemeClr val="bg2">
                <a:lumMod val="75000"/>
              </a:schemeClr>
            </a:gs>
            <a:gs pos="75000">
              <a:schemeClr val="bg2"/>
            </a:gs>
            <a:gs pos="100000">
              <a:schemeClr val="bg2">
                <a:lumMod val="75000"/>
              </a:schemeClr>
            </a:gs>
          </a:gsLst>
          <a:lin ang="5400000" scaled="1"/>
        </a:gradFill>
        <a:effectLst/>
      </p:bgPr>
    </p:bg>
    <p:spTree>
      <p:nvGrpSpPr>
        <p:cNvPr id="1" name=""/>
        <p:cNvGrpSpPr/>
        <p:nvPr/>
      </p:nvGrpSpPr>
      <p:grpSpPr>
        <a:xfrm>
          <a:off x="0" y="0"/>
          <a:ext cx="0" cy="0"/>
          <a:chOff x="0" y="0"/>
          <a:chExt cx="0" cy="0"/>
        </a:xfrm>
      </p:grpSpPr>
      <p:sp>
        <p:nvSpPr>
          <p:cNvPr id="31" name="Rectangle 30"/>
          <p:cNvSpPr/>
          <p:nvPr/>
        </p:nvSpPr>
        <p:spPr>
          <a:xfrm>
            <a:off x="0" y="0"/>
            <a:ext cx="12192000" cy="1423555"/>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285D8A23-1C28-488E-B1E0-4A42E87AA558}"/>
              </a:ext>
            </a:extLst>
          </p:cNvPr>
          <p:cNvSpPr/>
          <p:nvPr/>
        </p:nvSpPr>
        <p:spPr>
          <a:xfrm>
            <a:off x="666043" y="342445"/>
            <a:ext cx="10263213" cy="646331"/>
          </a:xfrm>
          <a:prstGeom prst="rect">
            <a:avLst/>
          </a:prstGeom>
        </p:spPr>
        <p:txBody>
          <a:bodyPr wrap="square">
            <a:spAutoFit/>
          </a:bodyPr>
          <a:lstStyle/>
          <a:p>
            <a:r>
              <a:rPr lang="en-US" sz="3600" b="1" dirty="0">
                <a:solidFill>
                  <a:srgbClr val="FFC000"/>
                </a:solidFill>
                <a:latin typeface="Gill Sans Ultra Bold" panose="020B0A02020104020203" pitchFamily="34" charset="0"/>
              </a:rPr>
              <a:t>Tools to Help You &amp; Your Team</a:t>
            </a:r>
            <a:endParaRPr lang="en-US" sz="2800" dirty="0"/>
          </a:p>
        </p:txBody>
      </p:sp>
      <p:sp>
        <p:nvSpPr>
          <p:cNvPr id="6" name="Rectangle 5">
            <a:extLst>
              <a:ext uri="{FF2B5EF4-FFF2-40B4-BE49-F238E27FC236}">
                <a16:creationId xmlns:a16="http://schemas.microsoft.com/office/drawing/2014/main" id="{9AE3D6AA-6C6D-429F-9539-09C9CE712051}"/>
              </a:ext>
            </a:extLst>
          </p:cNvPr>
          <p:cNvSpPr/>
          <p:nvPr/>
        </p:nvSpPr>
        <p:spPr>
          <a:xfrm>
            <a:off x="462844" y="1533465"/>
            <a:ext cx="11729156" cy="5078313"/>
          </a:xfrm>
          <a:prstGeom prst="rect">
            <a:avLst/>
          </a:prstGeom>
        </p:spPr>
        <p:txBody>
          <a:bodyPr wrap="square">
            <a:spAutoFit/>
          </a:bodyPr>
          <a:lstStyle/>
          <a:p>
            <a:pPr fontAlgn="base"/>
            <a:r>
              <a:rPr lang="en-US" sz="3200" b="1" dirty="0"/>
              <a:t>Internal Balance Assessment </a:t>
            </a:r>
          </a:p>
          <a:p>
            <a:pPr fontAlgn="base"/>
            <a:r>
              <a:rPr lang="en-US" sz="2800" b="1" i="1" dirty="0"/>
              <a:t>From the American Board of Holistic Medicine, </a:t>
            </a:r>
            <a:r>
              <a:rPr lang="en-US" sz="2800" b="1" i="1" dirty="0">
                <a:hlinkClick r:id="rId2"/>
              </a:rPr>
              <a:t>www.holisticboard.org</a:t>
            </a:r>
            <a:endParaRPr lang="en-US" sz="2800" b="1" i="1" dirty="0"/>
          </a:p>
          <a:p>
            <a:pPr fontAlgn="base"/>
            <a:endParaRPr lang="en-US" sz="2800" b="1" i="1" dirty="0"/>
          </a:p>
          <a:p>
            <a:pPr fontAlgn="base"/>
            <a:r>
              <a:rPr lang="en-US" sz="2800" dirty="0"/>
              <a:t>Helps to self-assess three areas: </a:t>
            </a:r>
            <a:br>
              <a:rPr lang="en-US" sz="2800" i="1" dirty="0"/>
            </a:br>
            <a:r>
              <a:rPr lang="en-US" sz="2800" i="1" dirty="0"/>
              <a:t>Body: Physical and Environmental Needs</a:t>
            </a:r>
            <a:br>
              <a:rPr lang="en-US" sz="2800" i="1" dirty="0"/>
            </a:br>
            <a:r>
              <a:rPr lang="en-US" sz="2800" i="1" dirty="0"/>
              <a:t>Mind: Mental and Emotional Health</a:t>
            </a:r>
            <a:br>
              <a:rPr lang="en-US" sz="2800" i="1" dirty="0"/>
            </a:br>
            <a:r>
              <a:rPr lang="en-US" sz="2800" i="1" dirty="0"/>
              <a:t>Spirit: Spiritual and Social Health</a:t>
            </a:r>
          </a:p>
          <a:p>
            <a:pPr fontAlgn="base"/>
            <a:endParaRPr lang="en-US" sz="2800" dirty="0"/>
          </a:p>
          <a:p>
            <a:pPr fontAlgn="base"/>
            <a:r>
              <a:rPr lang="en-US" sz="2800" dirty="0"/>
              <a:t>Gives you a total “life balance” score to identify </a:t>
            </a:r>
            <a:br>
              <a:rPr lang="en-US" sz="2800" dirty="0"/>
            </a:br>
            <a:r>
              <a:rPr lang="en-US" sz="2800" dirty="0"/>
              <a:t>areas to focus on.</a:t>
            </a:r>
          </a:p>
          <a:p>
            <a:pPr fontAlgn="base"/>
            <a:endParaRPr lang="en-US" sz="2000" i="1" dirty="0"/>
          </a:p>
          <a:p>
            <a:pPr fontAlgn="base"/>
            <a:r>
              <a:rPr lang="en-US" sz="2000" i="1" dirty="0"/>
              <a:t>(From “Finding Balance in a Medical Life” by Lee </a:t>
            </a:r>
            <a:r>
              <a:rPr lang="en-US" sz="2000" i="1" dirty="0" err="1"/>
              <a:t>Lipsenthal</a:t>
            </a:r>
            <a:r>
              <a:rPr lang="en-US" sz="2000" i="1" dirty="0"/>
              <a:t>, MD</a:t>
            </a:r>
          </a:p>
        </p:txBody>
      </p:sp>
      <p:pic>
        <p:nvPicPr>
          <p:cNvPr id="4" name="Picture 3">
            <a:extLst>
              <a:ext uri="{FF2B5EF4-FFF2-40B4-BE49-F238E27FC236}">
                <a16:creationId xmlns:a16="http://schemas.microsoft.com/office/drawing/2014/main" id="{62F7E5C5-9453-49FD-87D4-E5F6C3241E0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62293" y="2943314"/>
            <a:ext cx="3966863" cy="3594970"/>
          </a:xfrm>
          <a:prstGeom prst="rect">
            <a:avLst/>
          </a:prstGeom>
        </p:spPr>
      </p:pic>
    </p:spTree>
    <p:extLst>
      <p:ext uri="{BB962C8B-B14F-4D97-AF65-F5344CB8AC3E}">
        <p14:creationId xmlns:p14="http://schemas.microsoft.com/office/powerpoint/2010/main" val="6907475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gradFill>
          <a:gsLst>
            <a:gs pos="0">
              <a:schemeClr val="bg2">
                <a:lumMod val="75000"/>
              </a:schemeClr>
            </a:gs>
            <a:gs pos="67000">
              <a:schemeClr val="bg2">
                <a:lumMod val="75000"/>
              </a:schemeClr>
            </a:gs>
            <a:gs pos="75000">
              <a:schemeClr val="bg2"/>
            </a:gs>
            <a:gs pos="100000">
              <a:schemeClr val="bg2">
                <a:lumMod val="75000"/>
              </a:schemeClr>
            </a:gs>
          </a:gsLst>
          <a:lin ang="5400000" scaled="1"/>
        </a:gradFill>
        <a:effectLst/>
      </p:bgPr>
    </p:bg>
    <p:spTree>
      <p:nvGrpSpPr>
        <p:cNvPr id="1" name=""/>
        <p:cNvGrpSpPr/>
        <p:nvPr/>
      </p:nvGrpSpPr>
      <p:grpSpPr>
        <a:xfrm>
          <a:off x="0" y="0"/>
          <a:ext cx="0" cy="0"/>
          <a:chOff x="0" y="0"/>
          <a:chExt cx="0" cy="0"/>
        </a:xfrm>
      </p:grpSpPr>
      <p:sp>
        <p:nvSpPr>
          <p:cNvPr id="31" name="Rectangle 30"/>
          <p:cNvSpPr/>
          <p:nvPr/>
        </p:nvSpPr>
        <p:spPr>
          <a:xfrm>
            <a:off x="0" y="0"/>
            <a:ext cx="12192000" cy="1423555"/>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285D8A23-1C28-488E-B1E0-4A42E87AA558}"/>
              </a:ext>
            </a:extLst>
          </p:cNvPr>
          <p:cNvSpPr/>
          <p:nvPr/>
        </p:nvSpPr>
        <p:spPr>
          <a:xfrm>
            <a:off x="666043" y="342445"/>
            <a:ext cx="10263213" cy="646331"/>
          </a:xfrm>
          <a:prstGeom prst="rect">
            <a:avLst/>
          </a:prstGeom>
        </p:spPr>
        <p:txBody>
          <a:bodyPr wrap="square">
            <a:spAutoFit/>
          </a:bodyPr>
          <a:lstStyle/>
          <a:p>
            <a:r>
              <a:rPr lang="en-US" sz="3600" b="1" dirty="0">
                <a:solidFill>
                  <a:srgbClr val="FFC000"/>
                </a:solidFill>
                <a:latin typeface="Gill Sans Ultra Bold" panose="020B0A02020104020203" pitchFamily="34" charset="0"/>
              </a:rPr>
              <a:t>Tools to Help You &amp; Your Team</a:t>
            </a:r>
            <a:endParaRPr lang="en-US" sz="2800" dirty="0"/>
          </a:p>
        </p:txBody>
      </p:sp>
      <p:sp>
        <p:nvSpPr>
          <p:cNvPr id="6" name="Rectangle 5">
            <a:extLst>
              <a:ext uri="{FF2B5EF4-FFF2-40B4-BE49-F238E27FC236}">
                <a16:creationId xmlns:a16="http://schemas.microsoft.com/office/drawing/2014/main" id="{9AE3D6AA-6C6D-429F-9539-09C9CE712051}"/>
              </a:ext>
            </a:extLst>
          </p:cNvPr>
          <p:cNvSpPr/>
          <p:nvPr/>
        </p:nvSpPr>
        <p:spPr>
          <a:xfrm>
            <a:off x="462844" y="1533465"/>
            <a:ext cx="10910789" cy="4893647"/>
          </a:xfrm>
          <a:prstGeom prst="rect">
            <a:avLst/>
          </a:prstGeom>
        </p:spPr>
        <p:txBody>
          <a:bodyPr wrap="square">
            <a:spAutoFit/>
          </a:bodyPr>
          <a:lstStyle/>
          <a:p>
            <a:pPr fontAlgn="base"/>
            <a:r>
              <a:rPr lang="en-US" sz="3200" b="1" dirty="0"/>
              <a:t>References &amp; Resources</a:t>
            </a:r>
          </a:p>
          <a:p>
            <a:pPr fontAlgn="base"/>
            <a:r>
              <a:rPr lang="en-US" sz="2000" i="1" dirty="0"/>
              <a:t>“Beyond Burnout: Helping Teachers, Nurses, Therapists and Lawyers Recover from Stress and Disillusionment” by Cary </a:t>
            </a:r>
            <a:r>
              <a:rPr lang="en-US" sz="2000" i="1" dirty="0" err="1"/>
              <a:t>Cherniss</a:t>
            </a:r>
            <a:endParaRPr lang="en-US" sz="2000" i="1" dirty="0"/>
          </a:p>
          <a:p>
            <a:pPr fontAlgn="base"/>
            <a:endParaRPr lang="en-US" sz="2000" i="1" dirty="0"/>
          </a:p>
          <a:p>
            <a:pPr fontAlgn="base"/>
            <a:r>
              <a:rPr lang="en-US" sz="2000" i="1" dirty="0"/>
              <a:t>“Finding Balance in a Medical Life,: A guided program to help you reclaim a sense of balance in your busy life in medicine,” by Lee </a:t>
            </a:r>
            <a:r>
              <a:rPr lang="en-US" sz="2000" i="1" dirty="0" err="1"/>
              <a:t>Lipsenthal</a:t>
            </a:r>
            <a:r>
              <a:rPr lang="en-US" sz="2000" i="1" dirty="0"/>
              <a:t>, MD</a:t>
            </a:r>
            <a:br>
              <a:rPr lang="en-US" sz="2000" i="1" dirty="0"/>
            </a:br>
            <a:endParaRPr lang="en-US" sz="2000" i="1" dirty="0"/>
          </a:p>
          <a:p>
            <a:pPr fontAlgn="base"/>
            <a:r>
              <a:rPr lang="en-US" sz="2000" i="1" dirty="0"/>
              <a:t>“Slack: Getting Past Burnout, Busywork and the Myth of Total Efficiency,” by Tom DeMarco</a:t>
            </a:r>
            <a:br>
              <a:rPr lang="en-US" sz="2000" i="1" dirty="0"/>
            </a:br>
            <a:r>
              <a:rPr lang="en-US" sz="2000" i="1" dirty="0"/>
              <a:t>(A handbook for Managers, Entrepreneurs, and CEOs)</a:t>
            </a:r>
          </a:p>
          <a:p>
            <a:pPr fontAlgn="base"/>
            <a:br>
              <a:rPr lang="en-US" sz="2000" i="1" dirty="0"/>
            </a:br>
            <a:r>
              <a:rPr lang="en-US" sz="2000" i="1" dirty="0"/>
              <a:t>“Stop Nurse Burnout: What to Do When Working Harder Isn’t Working” by Elizabeth Scala</a:t>
            </a:r>
            <a:br>
              <a:rPr lang="en-US" sz="2000" i="1" dirty="0"/>
            </a:br>
            <a:r>
              <a:rPr lang="en-US" sz="2000" i="1" dirty="0"/>
              <a:t>(A systems approach to building your ideal career and a balanced life in these times of rapid change)</a:t>
            </a:r>
          </a:p>
          <a:p>
            <a:pPr fontAlgn="base"/>
            <a:endParaRPr lang="en-US" sz="2000" i="1" dirty="0"/>
          </a:p>
          <a:p>
            <a:pPr fontAlgn="base"/>
            <a:r>
              <a:rPr lang="en-US" sz="2000" i="1" dirty="0"/>
              <a:t>“Trauma Stewardship: An Everyday Guide to Caring for Self While Caring for Others” by Laura van </a:t>
            </a:r>
            <a:r>
              <a:rPr lang="en-US" sz="2000" i="1" dirty="0" err="1"/>
              <a:t>Dernoot</a:t>
            </a:r>
            <a:r>
              <a:rPr lang="en-US" sz="2000" i="1" dirty="0"/>
              <a:t> Lipsky</a:t>
            </a:r>
          </a:p>
        </p:txBody>
      </p:sp>
    </p:spTree>
    <p:extLst>
      <p:ext uri="{BB962C8B-B14F-4D97-AF65-F5344CB8AC3E}">
        <p14:creationId xmlns:p14="http://schemas.microsoft.com/office/powerpoint/2010/main" val="3024413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gradFill>
          <a:gsLst>
            <a:gs pos="0">
              <a:schemeClr val="bg2">
                <a:lumMod val="75000"/>
              </a:schemeClr>
            </a:gs>
            <a:gs pos="67000">
              <a:schemeClr val="bg2">
                <a:lumMod val="75000"/>
              </a:schemeClr>
            </a:gs>
            <a:gs pos="75000">
              <a:schemeClr val="bg2"/>
            </a:gs>
            <a:gs pos="100000">
              <a:schemeClr val="bg2">
                <a:lumMod val="75000"/>
              </a:schemeClr>
            </a:gs>
          </a:gsLst>
          <a:lin ang="5400000" scaled="1"/>
        </a:gradFill>
        <a:effectLst/>
      </p:bgPr>
    </p:bg>
    <p:spTree>
      <p:nvGrpSpPr>
        <p:cNvPr id="1" name=""/>
        <p:cNvGrpSpPr/>
        <p:nvPr/>
      </p:nvGrpSpPr>
      <p:grpSpPr>
        <a:xfrm>
          <a:off x="0" y="0"/>
          <a:ext cx="0" cy="0"/>
          <a:chOff x="0" y="0"/>
          <a:chExt cx="0" cy="0"/>
        </a:xfrm>
      </p:grpSpPr>
      <p:cxnSp>
        <p:nvCxnSpPr>
          <p:cNvPr id="7" name="Straight Connector 6"/>
          <p:cNvCxnSpPr/>
          <p:nvPr/>
        </p:nvCxnSpPr>
        <p:spPr>
          <a:xfrm>
            <a:off x="0" y="5760318"/>
            <a:ext cx="12192000" cy="0"/>
          </a:xfrm>
          <a:prstGeom prst="line">
            <a:avLst/>
          </a:prstGeom>
          <a:ln w="2095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81250" y="3344143"/>
            <a:ext cx="4762500" cy="4762500"/>
          </a:xfrm>
          <a:prstGeom prst="rect">
            <a:avLst/>
          </a:prstGeom>
        </p:spPr>
      </p:pic>
      <p:grpSp>
        <p:nvGrpSpPr>
          <p:cNvPr id="12" name="Group 11"/>
          <p:cNvGrpSpPr/>
          <p:nvPr/>
        </p:nvGrpSpPr>
        <p:grpSpPr>
          <a:xfrm>
            <a:off x="786245" y="2282036"/>
            <a:ext cx="2154382" cy="2469171"/>
            <a:chOff x="827810" y="2213954"/>
            <a:chExt cx="2154382" cy="2469171"/>
          </a:xfrm>
        </p:grpSpPr>
        <p:sp>
          <p:nvSpPr>
            <p:cNvPr id="10" name="Rounded Rectangular Callout 9"/>
            <p:cNvSpPr/>
            <p:nvPr/>
          </p:nvSpPr>
          <p:spPr>
            <a:xfrm>
              <a:off x="827810" y="2213954"/>
              <a:ext cx="2154382" cy="2469171"/>
            </a:xfrm>
            <a:custGeom>
              <a:avLst/>
              <a:gdLst>
                <a:gd name="connsiteX0" fmla="*/ 0 w 1962150"/>
                <a:gd name="connsiteY0" fmla="*/ 263530 h 1581150"/>
                <a:gd name="connsiteX1" fmla="*/ 263530 w 1962150"/>
                <a:gd name="connsiteY1" fmla="*/ 0 h 1581150"/>
                <a:gd name="connsiteX2" fmla="*/ 327025 w 1962150"/>
                <a:gd name="connsiteY2" fmla="*/ 0 h 1581150"/>
                <a:gd name="connsiteX3" fmla="*/ 327025 w 1962150"/>
                <a:gd name="connsiteY3" fmla="*/ 0 h 1581150"/>
                <a:gd name="connsiteX4" fmla="*/ 817563 w 1962150"/>
                <a:gd name="connsiteY4" fmla="*/ 0 h 1581150"/>
                <a:gd name="connsiteX5" fmla="*/ 1698620 w 1962150"/>
                <a:gd name="connsiteY5" fmla="*/ 0 h 1581150"/>
                <a:gd name="connsiteX6" fmla="*/ 1962150 w 1962150"/>
                <a:gd name="connsiteY6" fmla="*/ 263530 h 1581150"/>
                <a:gd name="connsiteX7" fmla="*/ 1962150 w 1962150"/>
                <a:gd name="connsiteY7" fmla="*/ 922338 h 1581150"/>
                <a:gd name="connsiteX8" fmla="*/ 1962150 w 1962150"/>
                <a:gd name="connsiteY8" fmla="*/ 922338 h 1581150"/>
                <a:gd name="connsiteX9" fmla="*/ 1962150 w 1962150"/>
                <a:gd name="connsiteY9" fmla="*/ 1317625 h 1581150"/>
                <a:gd name="connsiteX10" fmla="*/ 1962150 w 1962150"/>
                <a:gd name="connsiteY10" fmla="*/ 1317620 h 1581150"/>
                <a:gd name="connsiteX11" fmla="*/ 1698620 w 1962150"/>
                <a:gd name="connsiteY11" fmla="*/ 1581150 h 1581150"/>
                <a:gd name="connsiteX12" fmla="*/ 817563 w 1962150"/>
                <a:gd name="connsiteY12" fmla="*/ 1581150 h 1581150"/>
                <a:gd name="connsiteX13" fmla="*/ 934258 w 1962150"/>
                <a:gd name="connsiteY13" fmla="*/ 1912148 h 1581150"/>
                <a:gd name="connsiteX14" fmla="*/ 327025 w 1962150"/>
                <a:gd name="connsiteY14" fmla="*/ 1581150 h 1581150"/>
                <a:gd name="connsiteX15" fmla="*/ 263530 w 1962150"/>
                <a:gd name="connsiteY15" fmla="*/ 1581150 h 1581150"/>
                <a:gd name="connsiteX16" fmla="*/ 0 w 1962150"/>
                <a:gd name="connsiteY16" fmla="*/ 1317620 h 1581150"/>
                <a:gd name="connsiteX17" fmla="*/ 0 w 1962150"/>
                <a:gd name="connsiteY17" fmla="*/ 1317625 h 1581150"/>
                <a:gd name="connsiteX18" fmla="*/ 0 w 1962150"/>
                <a:gd name="connsiteY18" fmla="*/ 922338 h 1581150"/>
                <a:gd name="connsiteX19" fmla="*/ 0 w 1962150"/>
                <a:gd name="connsiteY19" fmla="*/ 922338 h 1581150"/>
                <a:gd name="connsiteX20" fmla="*/ 0 w 1962150"/>
                <a:gd name="connsiteY20" fmla="*/ 263530 h 1581150"/>
                <a:gd name="connsiteX0" fmla="*/ 0 w 1962150"/>
                <a:gd name="connsiteY0" fmla="*/ 263530 h 1912148"/>
                <a:gd name="connsiteX1" fmla="*/ 263530 w 1962150"/>
                <a:gd name="connsiteY1" fmla="*/ 0 h 1912148"/>
                <a:gd name="connsiteX2" fmla="*/ 327025 w 1962150"/>
                <a:gd name="connsiteY2" fmla="*/ 0 h 1912148"/>
                <a:gd name="connsiteX3" fmla="*/ 327025 w 1962150"/>
                <a:gd name="connsiteY3" fmla="*/ 0 h 1912148"/>
                <a:gd name="connsiteX4" fmla="*/ 817563 w 1962150"/>
                <a:gd name="connsiteY4" fmla="*/ 0 h 1912148"/>
                <a:gd name="connsiteX5" fmla="*/ 1698620 w 1962150"/>
                <a:gd name="connsiteY5" fmla="*/ 0 h 1912148"/>
                <a:gd name="connsiteX6" fmla="*/ 1962150 w 1962150"/>
                <a:gd name="connsiteY6" fmla="*/ 263530 h 1912148"/>
                <a:gd name="connsiteX7" fmla="*/ 1962150 w 1962150"/>
                <a:gd name="connsiteY7" fmla="*/ 922338 h 1912148"/>
                <a:gd name="connsiteX8" fmla="*/ 1962150 w 1962150"/>
                <a:gd name="connsiteY8" fmla="*/ 922338 h 1912148"/>
                <a:gd name="connsiteX9" fmla="*/ 1962150 w 1962150"/>
                <a:gd name="connsiteY9" fmla="*/ 1317625 h 1912148"/>
                <a:gd name="connsiteX10" fmla="*/ 1962150 w 1962150"/>
                <a:gd name="connsiteY10" fmla="*/ 1317620 h 1912148"/>
                <a:gd name="connsiteX11" fmla="*/ 1698620 w 1962150"/>
                <a:gd name="connsiteY11" fmla="*/ 1581150 h 1912148"/>
                <a:gd name="connsiteX12" fmla="*/ 1316327 w 1962150"/>
                <a:gd name="connsiteY12" fmla="*/ 1591541 h 1912148"/>
                <a:gd name="connsiteX13" fmla="*/ 934258 w 1962150"/>
                <a:gd name="connsiteY13" fmla="*/ 1912148 h 1912148"/>
                <a:gd name="connsiteX14" fmla="*/ 327025 w 1962150"/>
                <a:gd name="connsiteY14" fmla="*/ 1581150 h 1912148"/>
                <a:gd name="connsiteX15" fmla="*/ 263530 w 1962150"/>
                <a:gd name="connsiteY15" fmla="*/ 1581150 h 1912148"/>
                <a:gd name="connsiteX16" fmla="*/ 0 w 1962150"/>
                <a:gd name="connsiteY16" fmla="*/ 1317620 h 1912148"/>
                <a:gd name="connsiteX17" fmla="*/ 0 w 1962150"/>
                <a:gd name="connsiteY17" fmla="*/ 1317625 h 1912148"/>
                <a:gd name="connsiteX18" fmla="*/ 0 w 1962150"/>
                <a:gd name="connsiteY18" fmla="*/ 922338 h 1912148"/>
                <a:gd name="connsiteX19" fmla="*/ 0 w 1962150"/>
                <a:gd name="connsiteY19" fmla="*/ 922338 h 1912148"/>
                <a:gd name="connsiteX20" fmla="*/ 0 w 1962150"/>
                <a:gd name="connsiteY20" fmla="*/ 263530 h 1912148"/>
                <a:gd name="connsiteX0" fmla="*/ 0 w 1962150"/>
                <a:gd name="connsiteY0" fmla="*/ 263530 h 1912148"/>
                <a:gd name="connsiteX1" fmla="*/ 263530 w 1962150"/>
                <a:gd name="connsiteY1" fmla="*/ 0 h 1912148"/>
                <a:gd name="connsiteX2" fmla="*/ 327025 w 1962150"/>
                <a:gd name="connsiteY2" fmla="*/ 0 h 1912148"/>
                <a:gd name="connsiteX3" fmla="*/ 327025 w 1962150"/>
                <a:gd name="connsiteY3" fmla="*/ 0 h 1912148"/>
                <a:gd name="connsiteX4" fmla="*/ 817563 w 1962150"/>
                <a:gd name="connsiteY4" fmla="*/ 0 h 1912148"/>
                <a:gd name="connsiteX5" fmla="*/ 1698620 w 1962150"/>
                <a:gd name="connsiteY5" fmla="*/ 0 h 1912148"/>
                <a:gd name="connsiteX6" fmla="*/ 1962150 w 1962150"/>
                <a:gd name="connsiteY6" fmla="*/ 263530 h 1912148"/>
                <a:gd name="connsiteX7" fmla="*/ 1962150 w 1962150"/>
                <a:gd name="connsiteY7" fmla="*/ 922338 h 1912148"/>
                <a:gd name="connsiteX8" fmla="*/ 1962150 w 1962150"/>
                <a:gd name="connsiteY8" fmla="*/ 922338 h 1912148"/>
                <a:gd name="connsiteX9" fmla="*/ 1962150 w 1962150"/>
                <a:gd name="connsiteY9" fmla="*/ 1317625 h 1912148"/>
                <a:gd name="connsiteX10" fmla="*/ 1962150 w 1962150"/>
                <a:gd name="connsiteY10" fmla="*/ 1317620 h 1912148"/>
                <a:gd name="connsiteX11" fmla="*/ 1698620 w 1962150"/>
                <a:gd name="connsiteY11" fmla="*/ 1581150 h 1912148"/>
                <a:gd name="connsiteX12" fmla="*/ 1316327 w 1962150"/>
                <a:gd name="connsiteY12" fmla="*/ 1591541 h 1912148"/>
                <a:gd name="connsiteX13" fmla="*/ 934258 w 1962150"/>
                <a:gd name="connsiteY13" fmla="*/ 1912148 h 1912148"/>
                <a:gd name="connsiteX14" fmla="*/ 846570 w 1962150"/>
                <a:gd name="connsiteY14" fmla="*/ 1612322 h 1912148"/>
                <a:gd name="connsiteX15" fmla="*/ 263530 w 1962150"/>
                <a:gd name="connsiteY15" fmla="*/ 1581150 h 1912148"/>
                <a:gd name="connsiteX16" fmla="*/ 0 w 1962150"/>
                <a:gd name="connsiteY16" fmla="*/ 1317620 h 1912148"/>
                <a:gd name="connsiteX17" fmla="*/ 0 w 1962150"/>
                <a:gd name="connsiteY17" fmla="*/ 1317625 h 1912148"/>
                <a:gd name="connsiteX18" fmla="*/ 0 w 1962150"/>
                <a:gd name="connsiteY18" fmla="*/ 922338 h 1912148"/>
                <a:gd name="connsiteX19" fmla="*/ 0 w 1962150"/>
                <a:gd name="connsiteY19" fmla="*/ 922338 h 1912148"/>
                <a:gd name="connsiteX20" fmla="*/ 0 w 1962150"/>
                <a:gd name="connsiteY20" fmla="*/ 263530 h 1912148"/>
                <a:gd name="connsiteX0" fmla="*/ 0 w 1962150"/>
                <a:gd name="connsiteY0" fmla="*/ 263530 h 1912148"/>
                <a:gd name="connsiteX1" fmla="*/ 263530 w 1962150"/>
                <a:gd name="connsiteY1" fmla="*/ 0 h 1912148"/>
                <a:gd name="connsiteX2" fmla="*/ 327025 w 1962150"/>
                <a:gd name="connsiteY2" fmla="*/ 0 h 1912148"/>
                <a:gd name="connsiteX3" fmla="*/ 327025 w 1962150"/>
                <a:gd name="connsiteY3" fmla="*/ 0 h 1912148"/>
                <a:gd name="connsiteX4" fmla="*/ 817563 w 1962150"/>
                <a:gd name="connsiteY4" fmla="*/ 0 h 1912148"/>
                <a:gd name="connsiteX5" fmla="*/ 1698620 w 1962150"/>
                <a:gd name="connsiteY5" fmla="*/ 0 h 1912148"/>
                <a:gd name="connsiteX6" fmla="*/ 1962150 w 1962150"/>
                <a:gd name="connsiteY6" fmla="*/ 263530 h 1912148"/>
                <a:gd name="connsiteX7" fmla="*/ 1962150 w 1962150"/>
                <a:gd name="connsiteY7" fmla="*/ 922338 h 1912148"/>
                <a:gd name="connsiteX8" fmla="*/ 1962150 w 1962150"/>
                <a:gd name="connsiteY8" fmla="*/ 922338 h 1912148"/>
                <a:gd name="connsiteX9" fmla="*/ 1962150 w 1962150"/>
                <a:gd name="connsiteY9" fmla="*/ 1317625 h 1912148"/>
                <a:gd name="connsiteX10" fmla="*/ 1962150 w 1962150"/>
                <a:gd name="connsiteY10" fmla="*/ 1317620 h 1912148"/>
                <a:gd name="connsiteX11" fmla="*/ 1698620 w 1962150"/>
                <a:gd name="connsiteY11" fmla="*/ 1581150 h 1912148"/>
                <a:gd name="connsiteX12" fmla="*/ 1316327 w 1962150"/>
                <a:gd name="connsiteY12" fmla="*/ 1591541 h 1912148"/>
                <a:gd name="connsiteX13" fmla="*/ 934258 w 1962150"/>
                <a:gd name="connsiteY13" fmla="*/ 1912148 h 1912148"/>
                <a:gd name="connsiteX14" fmla="*/ 836179 w 1962150"/>
                <a:gd name="connsiteY14" fmla="*/ 1581150 h 1912148"/>
                <a:gd name="connsiteX15" fmla="*/ 263530 w 1962150"/>
                <a:gd name="connsiteY15" fmla="*/ 1581150 h 1912148"/>
                <a:gd name="connsiteX16" fmla="*/ 0 w 1962150"/>
                <a:gd name="connsiteY16" fmla="*/ 1317620 h 1912148"/>
                <a:gd name="connsiteX17" fmla="*/ 0 w 1962150"/>
                <a:gd name="connsiteY17" fmla="*/ 1317625 h 1912148"/>
                <a:gd name="connsiteX18" fmla="*/ 0 w 1962150"/>
                <a:gd name="connsiteY18" fmla="*/ 922338 h 1912148"/>
                <a:gd name="connsiteX19" fmla="*/ 0 w 1962150"/>
                <a:gd name="connsiteY19" fmla="*/ 922338 h 1912148"/>
                <a:gd name="connsiteX20" fmla="*/ 0 w 1962150"/>
                <a:gd name="connsiteY20" fmla="*/ 263530 h 1912148"/>
                <a:gd name="connsiteX0" fmla="*/ 0 w 1962150"/>
                <a:gd name="connsiteY0" fmla="*/ 263530 h 1912148"/>
                <a:gd name="connsiteX1" fmla="*/ 263530 w 1962150"/>
                <a:gd name="connsiteY1" fmla="*/ 0 h 1912148"/>
                <a:gd name="connsiteX2" fmla="*/ 327025 w 1962150"/>
                <a:gd name="connsiteY2" fmla="*/ 0 h 1912148"/>
                <a:gd name="connsiteX3" fmla="*/ 327025 w 1962150"/>
                <a:gd name="connsiteY3" fmla="*/ 0 h 1912148"/>
                <a:gd name="connsiteX4" fmla="*/ 817563 w 1962150"/>
                <a:gd name="connsiteY4" fmla="*/ 0 h 1912148"/>
                <a:gd name="connsiteX5" fmla="*/ 1698620 w 1962150"/>
                <a:gd name="connsiteY5" fmla="*/ 0 h 1912148"/>
                <a:gd name="connsiteX6" fmla="*/ 1962150 w 1962150"/>
                <a:gd name="connsiteY6" fmla="*/ 263530 h 1912148"/>
                <a:gd name="connsiteX7" fmla="*/ 1962150 w 1962150"/>
                <a:gd name="connsiteY7" fmla="*/ 922338 h 1912148"/>
                <a:gd name="connsiteX8" fmla="*/ 1962150 w 1962150"/>
                <a:gd name="connsiteY8" fmla="*/ 922338 h 1912148"/>
                <a:gd name="connsiteX9" fmla="*/ 1962150 w 1962150"/>
                <a:gd name="connsiteY9" fmla="*/ 1317625 h 1912148"/>
                <a:gd name="connsiteX10" fmla="*/ 1962150 w 1962150"/>
                <a:gd name="connsiteY10" fmla="*/ 1317620 h 1912148"/>
                <a:gd name="connsiteX11" fmla="*/ 1698620 w 1962150"/>
                <a:gd name="connsiteY11" fmla="*/ 1581150 h 1912148"/>
                <a:gd name="connsiteX12" fmla="*/ 1316327 w 1962150"/>
                <a:gd name="connsiteY12" fmla="*/ 1591541 h 1912148"/>
                <a:gd name="connsiteX13" fmla="*/ 1090122 w 1962150"/>
                <a:gd name="connsiteY13" fmla="*/ 1912148 h 1912148"/>
                <a:gd name="connsiteX14" fmla="*/ 836179 w 1962150"/>
                <a:gd name="connsiteY14" fmla="*/ 1581150 h 1912148"/>
                <a:gd name="connsiteX15" fmla="*/ 263530 w 1962150"/>
                <a:gd name="connsiteY15" fmla="*/ 1581150 h 1912148"/>
                <a:gd name="connsiteX16" fmla="*/ 0 w 1962150"/>
                <a:gd name="connsiteY16" fmla="*/ 1317620 h 1912148"/>
                <a:gd name="connsiteX17" fmla="*/ 0 w 1962150"/>
                <a:gd name="connsiteY17" fmla="*/ 1317625 h 1912148"/>
                <a:gd name="connsiteX18" fmla="*/ 0 w 1962150"/>
                <a:gd name="connsiteY18" fmla="*/ 922338 h 1912148"/>
                <a:gd name="connsiteX19" fmla="*/ 0 w 1962150"/>
                <a:gd name="connsiteY19" fmla="*/ 922338 h 1912148"/>
                <a:gd name="connsiteX20" fmla="*/ 0 w 1962150"/>
                <a:gd name="connsiteY20" fmla="*/ 263530 h 1912148"/>
                <a:gd name="connsiteX0" fmla="*/ 0 w 1962150"/>
                <a:gd name="connsiteY0" fmla="*/ 263530 h 1912148"/>
                <a:gd name="connsiteX1" fmla="*/ 263530 w 1962150"/>
                <a:gd name="connsiteY1" fmla="*/ 0 h 1912148"/>
                <a:gd name="connsiteX2" fmla="*/ 327025 w 1962150"/>
                <a:gd name="connsiteY2" fmla="*/ 0 h 1912148"/>
                <a:gd name="connsiteX3" fmla="*/ 327025 w 1962150"/>
                <a:gd name="connsiteY3" fmla="*/ 0 h 1912148"/>
                <a:gd name="connsiteX4" fmla="*/ 817563 w 1962150"/>
                <a:gd name="connsiteY4" fmla="*/ 0 h 1912148"/>
                <a:gd name="connsiteX5" fmla="*/ 1698620 w 1962150"/>
                <a:gd name="connsiteY5" fmla="*/ 0 h 1912148"/>
                <a:gd name="connsiteX6" fmla="*/ 1962150 w 1962150"/>
                <a:gd name="connsiteY6" fmla="*/ 263530 h 1912148"/>
                <a:gd name="connsiteX7" fmla="*/ 1962150 w 1962150"/>
                <a:gd name="connsiteY7" fmla="*/ 922338 h 1912148"/>
                <a:gd name="connsiteX8" fmla="*/ 1962150 w 1962150"/>
                <a:gd name="connsiteY8" fmla="*/ 922338 h 1912148"/>
                <a:gd name="connsiteX9" fmla="*/ 1962150 w 1962150"/>
                <a:gd name="connsiteY9" fmla="*/ 1317625 h 1912148"/>
                <a:gd name="connsiteX10" fmla="*/ 1962150 w 1962150"/>
                <a:gd name="connsiteY10" fmla="*/ 1317620 h 1912148"/>
                <a:gd name="connsiteX11" fmla="*/ 1698620 w 1962150"/>
                <a:gd name="connsiteY11" fmla="*/ 1581150 h 1912148"/>
                <a:gd name="connsiteX12" fmla="*/ 1316327 w 1962150"/>
                <a:gd name="connsiteY12" fmla="*/ 1591541 h 1912148"/>
                <a:gd name="connsiteX13" fmla="*/ 1090122 w 1962150"/>
                <a:gd name="connsiteY13" fmla="*/ 1912148 h 1912148"/>
                <a:gd name="connsiteX14" fmla="*/ 721879 w 1962150"/>
                <a:gd name="connsiteY14" fmla="*/ 1581150 h 1912148"/>
                <a:gd name="connsiteX15" fmla="*/ 263530 w 1962150"/>
                <a:gd name="connsiteY15" fmla="*/ 1581150 h 1912148"/>
                <a:gd name="connsiteX16" fmla="*/ 0 w 1962150"/>
                <a:gd name="connsiteY16" fmla="*/ 1317620 h 1912148"/>
                <a:gd name="connsiteX17" fmla="*/ 0 w 1962150"/>
                <a:gd name="connsiteY17" fmla="*/ 1317625 h 1912148"/>
                <a:gd name="connsiteX18" fmla="*/ 0 w 1962150"/>
                <a:gd name="connsiteY18" fmla="*/ 922338 h 1912148"/>
                <a:gd name="connsiteX19" fmla="*/ 0 w 1962150"/>
                <a:gd name="connsiteY19" fmla="*/ 922338 h 1912148"/>
                <a:gd name="connsiteX20" fmla="*/ 0 w 1962150"/>
                <a:gd name="connsiteY20" fmla="*/ 263530 h 1912148"/>
                <a:gd name="connsiteX0" fmla="*/ 0 w 1962150"/>
                <a:gd name="connsiteY0" fmla="*/ 263530 h 1912148"/>
                <a:gd name="connsiteX1" fmla="*/ 263530 w 1962150"/>
                <a:gd name="connsiteY1" fmla="*/ 0 h 1912148"/>
                <a:gd name="connsiteX2" fmla="*/ 327025 w 1962150"/>
                <a:gd name="connsiteY2" fmla="*/ 0 h 1912148"/>
                <a:gd name="connsiteX3" fmla="*/ 327025 w 1962150"/>
                <a:gd name="connsiteY3" fmla="*/ 0 h 1912148"/>
                <a:gd name="connsiteX4" fmla="*/ 817563 w 1962150"/>
                <a:gd name="connsiteY4" fmla="*/ 0 h 1912148"/>
                <a:gd name="connsiteX5" fmla="*/ 1698620 w 1962150"/>
                <a:gd name="connsiteY5" fmla="*/ 0 h 1912148"/>
                <a:gd name="connsiteX6" fmla="*/ 1962150 w 1962150"/>
                <a:gd name="connsiteY6" fmla="*/ 263530 h 1912148"/>
                <a:gd name="connsiteX7" fmla="*/ 1962150 w 1962150"/>
                <a:gd name="connsiteY7" fmla="*/ 922338 h 1912148"/>
                <a:gd name="connsiteX8" fmla="*/ 1962150 w 1962150"/>
                <a:gd name="connsiteY8" fmla="*/ 922338 h 1912148"/>
                <a:gd name="connsiteX9" fmla="*/ 1962150 w 1962150"/>
                <a:gd name="connsiteY9" fmla="*/ 1317625 h 1912148"/>
                <a:gd name="connsiteX10" fmla="*/ 1962150 w 1962150"/>
                <a:gd name="connsiteY10" fmla="*/ 1317620 h 1912148"/>
                <a:gd name="connsiteX11" fmla="*/ 1698620 w 1962150"/>
                <a:gd name="connsiteY11" fmla="*/ 1581150 h 1912148"/>
                <a:gd name="connsiteX12" fmla="*/ 1212418 w 1962150"/>
                <a:gd name="connsiteY12" fmla="*/ 1601931 h 1912148"/>
                <a:gd name="connsiteX13" fmla="*/ 1090122 w 1962150"/>
                <a:gd name="connsiteY13" fmla="*/ 1912148 h 1912148"/>
                <a:gd name="connsiteX14" fmla="*/ 721879 w 1962150"/>
                <a:gd name="connsiteY14" fmla="*/ 1581150 h 1912148"/>
                <a:gd name="connsiteX15" fmla="*/ 263530 w 1962150"/>
                <a:gd name="connsiteY15" fmla="*/ 1581150 h 1912148"/>
                <a:gd name="connsiteX16" fmla="*/ 0 w 1962150"/>
                <a:gd name="connsiteY16" fmla="*/ 1317620 h 1912148"/>
                <a:gd name="connsiteX17" fmla="*/ 0 w 1962150"/>
                <a:gd name="connsiteY17" fmla="*/ 1317625 h 1912148"/>
                <a:gd name="connsiteX18" fmla="*/ 0 w 1962150"/>
                <a:gd name="connsiteY18" fmla="*/ 922338 h 1912148"/>
                <a:gd name="connsiteX19" fmla="*/ 0 w 1962150"/>
                <a:gd name="connsiteY19" fmla="*/ 922338 h 1912148"/>
                <a:gd name="connsiteX20" fmla="*/ 0 w 1962150"/>
                <a:gd name="connsiteY20" fmla="*/ 263530 h 1912148"/>
                <a:gd name="connsiteX0" fmla="*/ 0 w 1962150"/>
                <a:gd name="connsiteY0" fmla="*/ 263530 h 1891366"/>
                <a:gd name="connsiteX1" fmla="*/ 263530 w 1962150"/>
                <a:gd name="connsiteY1" fmla="*/ 0 h 1891366"/>
                <a:gd name="connsiteX2" fmla="*/ 327025 w 1962150"/>
                <a:gd name="connsiteY2" fmla="*/ 0 h 1891366"/>
                <a:gd name="connsiteX3" fmla="*/ 327025 w 1962150"/>
                <a:gd name="connsiteY3" fmla="*/ 0 h 1891366"/>
                <a:gd name="connsiteX4" fmla="*/ 817563 w 1962150"/>
                <a:gd name="connsiteY4" fmla="*/ 0 h 1891366"/>
                <a:gd name="connsiteX5" fmla="*/ 1698620 w 1962150"/>
                <a:gd name="connsiteY5" fmla="*/ 0 h 1891366"/>
                <a:gd name="connsiteX6" fmla="*/ 1962150 w 1962150"/>
                <a:gd name="connsiteY6" fmla="*/ 263530 h 1891366"/>
                <a:gd name="connsiteX7" fmla="*/ 1962150 w 1962150"/>
                <a:gd name="connsiteY7" fmla="*/ 922338 h 1891366"/>
                <a:gd name="connsiteX8" fmla="*/ 1962150 w 1962150"/>
                <a:gd name="connsiteY8" fmla="*/ 922338 h 1891366"/>
                <a:gd name="connsiteX9" fmla="*/ 1962150 w 1962150"/>
                <a:gd name="connsiteY9" fmla="*/ 1317625 h 1891366"/>
                <a:gd name="connsiteX10" fmla="*/ 1962150 w 1962150"/>
                <a:gd name="connsiteY10" fmla="*/ 1317620 h 1891366"/>
                <a:gd name="connsiteX11" fmla="*/ 1698620 w 1962150"/>
                <a:gd name="connsiteY11" fmla="*/ 1581150 h 1891366"/>
                <a:gd name="connsiteX12" fmla="*/ 1212418 w 1962150"/>
                <a:gd name="connsiteY12" fmla="*/ 1601931 h 1891366"/>
                <a:gd name="connsiteX13" fmla="*/ 975822 w 1962150"/>
                <a:gd name="connsiteY13" fmla="*/ 1891366 h 1891366"/>
                <a:gd name="connsiteX14" fmla="*/ 721879 w 1962150"/>
                <a:gd name="connsiteY14" fmla="*/ 1581150 h 1891366"/>
                <a:gd name="connsiteX15" fmla="*/ 263530 w 1962150"/>
                <a:gd name="connsiteY15" fmla="*/ 1581150 h 1891366"/>
                <a:gd name="connsiteX16" fmla="*/ 0 w 1962150"/>
                <a:gd name="connsiteY16" fmla="*/ 1317620 h 1891366"/>
                <a:gd name="connsiteX17" fmla="*/ 0 w 1962150"/>
                <a:gd name="connsiteY17" fmla="*/ 1317625 h 1891366"/>
                <a:gd name="connsiteX18" fmla="*/ 0 w 1962150"/>
                <a:gd name="connsiteY18" fmla="*/ 922338 h 1891366"/>
                <a:gd name="connsiteX19" fmla="*/ 0 w 1962150"/>
                <a:gd name="connsiteY19" fmla="*/ 922338 h 1891366"/>
                <a:gd name="connsiteX20" fmla="*/ 0 w 1962150"/>
                <a:gd name="connsiteY20" fmla="*/ 263530 h 1891366"/>
                <a:gd name="connsiteX0" fmla="*/ 0 w 1962150"/>
                <a:gd name="connsiteY0" fmla="*/ 263530 h 1891366"/>
                <a:gd name="connsiteX1" fmla="*/ 263530 w 1962150"/>
                <a:gd name="connsiteY1" fmla="*/ 0 h 1891366"/>
                <a:gd name="connsiteX2" fmla="*/ 327025 w 1962150"/>
                <a:gd name="connsiteY2" fmla="*/ 0 h 1891366"/>
                <a:gd name="connsiteX3" fmla="*/ 327025 w 1962150"/>
                <a:gd name="connsiteY3" fmla="*/ 0 h 1891366"/>
                <a:gd name="connsiteX4" fmla="*/ 817563 w 1962150"/>
                <a:gd name="connsiteY4" fmla="*/ 0 h 1891366"/>
                <a:gd name="connsiteX5" fmla="*/ 1698620 w 1962150"/>
                <a:gd name="connsiteY5" fmla="*/ 0 h 1891366"/>
                <a:gd name="connsiteX6" fmla="*/ 1962150 w 1962150"/>
                <a:gd name="connsiteY6" fmla="*/ 263530 h 1891366"/>
                <a:gd name="connsiteX7" fmla="*/ 1962150 w 1962150"/>
                <a:gd name="connsiteY7" fmla="*/ 922338 h 1891366"/>
                <a:gd name="connsiteX8" fmla="*/ 1962150 w 1962150"/>
                <a:gd name="connsiteY8" fmla="*/ 922338 h 1891366"/>
                <a:gd name="connsiteX9" fmla="*/ 1962150 w 1962150"/>
                <a:gd name="connsiteY9" fmla="*/ 1317625 h 1891366"/>
                <a:gd name="connsiteX10" fmla="*/ 1962150 w 1962150"/>
                <a:gd name="connsiteY10" fmla="*/ 1317620 h 1891366"/>
                <a:gd name="connsiteX11" fmla="*/ 1698620 w 1962150"/>
                <a:gd name="connsiteY11" fmla="*/ 1581150 h 1891366"/>
                <a:gd name="connsiteX12" fmla="*/ 1212418 w 1962150"/>
                <a:gd name="connsiteY12" fmla="*/ 1581876 h 1891366"/>
                <a:gd name="connsiteX13" fmla="*/ 975822 w 1962150"/>
                <a:gd name="connsiteY13" fmla="*/ 1891366 h 1891366"/>
                <a:gd name="connsiteX14" fmla="*/ 721879 w 1962150"/>
                <a:gd name="connsiteY14" fmla="*/ 1581150 h 1891366"/>
                <a:gd name="connsiteX15" fmla="*/ 263530 w 1962150"/>
                <a:gd name="connsiteY15" fmla="*/ 1581150 h 1891366"/>
                <a:gd name="connsiteX16" fmla="*/ 0 w 1962150"/>
                <a:gd name="connsiteY16" fmla="*/ 1317620 h 1891366"/>
                <a:gd name="connsiteX17" fmla="*/ 0 w 1962150"/>
                <a:gd name="connsiteY17" fmla="*/ 1317625 h 1891366"/>
                <a:gd name="connsiteX18" fmla="*/ 0 w 1962150"/>
                <a:gd name="connsiteY18" fmla="*/ 922338 h 1891366"/>
                <a:gd name="connsiteX19" fmla="*/ 0 w 1962150"/>
                <a:gd name="connsiteY19" fmla="*/ 922338 h 1891366"/>
                <a:gd name="connsiteX20" fmla="*/ 0 w 1962150"/>
                <a:gd name="connsiteY20" fmla="*/ 263530 h 1891366"/>
                <a:gd name="connsiteX0" fmla="*/ 0 w 1962150"/>
                <a:gd name="connsiteY0" fmla="*/ 263530 h 1891366"/>
                <a:gd name="connsiteX1" fmla="*/ 263530 w 1962150"/>
                <a:gd name="connsiteY1" fmla="*/ 0 h 1891366"/>
                <a:gd name="connsiteX2" fmla="*/ 327025 w 1962150"/>
                <a:gd name="connsiteY2" fmla="*/ 0 h 1891366"/>
                <a:gd name="connsiteX3" fmla="*/ 327025 w 1962150"/>
                <a:gd name="connsiteY3" fmla="*/ 0 h 1891366"/>
                <a:gd name="connsiteX4" fmla="*/ 817563 w 1962150"/>
                <a:gd name="connsiteY4" fmla="*/ 0 h 1891366"/>
                <a:gd name="connsiteX5" fmla="*/ 1698620 w 1962150"/>
                <a:gd name="connsiteY5" fmla="*/ 0 h 1891366"/>
                <a:gd name="connsiteX6" fmla="*/ 1962150 w 1962150"/>
                <a:gd name="connsiteY6" fmla="*/ 263530 h 1891366"/>
                <a:gd name="connsiteX7" fmla="*/ 1962150 w 1962150"/>
                <a:gd name="connsiteY7" fmla="*/ 922338 h 1891366"/>
                <a:gd name="connsiteX8" fmla="*/ 1962150 w 1962150"/>
                <a:gd name="connsiteY8" fmla="*/ 922338 h 1891366"/>
                <a:gd name="connsiteX9" fmla="*/ 1962150 w 1962150"/>
                <a:gd name="connsiteY9" fmla="*/ 1317625 h 1891366"/>
                <a:gd name="connsiteX10" fmla="*/ 1962150 w 1962150"/>
                <a:gd name="connsiteY10" fmla="*/ 1317620 h 1891366"/>
                <a:gd name="connsiteX11" fmla="*/ 1698620 w 1962150"/>
                <a:gd name="connsiteY11" fmla="*/ 1581150 h 1891366"/>
                <a:gd name="connsiteX12" fmla="*/ 1267572 w 1962150"/>
                <a:gd name="connsiteY12" fmla="*/ 1581876 h 1891366"/>
                <a:gd name="connsiteX13" fmla="*/ 975822 w 1962150"/>
                <a:gd name="connsiteY13" fmla="*/ 1891366 h 1891366"/>
                <a:gd name="connsiteX14" fmla="*/ 721879 w 1962150"/>
                <a:gd name="connsiteY14" fmla="*/ 1581150 h 1891366"/>
                <a:gd name="connsiteX15" fmla="*/ 263530 w 1962150"/>
                <a:gd name="connsiteY15" fmla="*/ 1581150 h 1891366"/>
                <a:gd name="connsiteX16" fmla="*/ 0 w 1962150"/>
                <a:gd name="connsiteY16" fmla="*/ 1317620 h 1891366"/>
                <a:gd name="connsiteX17" fmla="*/ 0 w 1962150"/>
                <a:gd name="connsiteY17" fmla="*/ 1317625 h 1891366"/>
                <a:gd name="connsiteX18" fmla="*/ 0 w 1962150"/>
                <a:gd name="connsiteY18" fmla="*/ 922338 h 1891366"/>
                <a:gd name="connsiteX19" fmla="*/ 0 w 1962150"/>
                <a:gd name="connsiteY19" fmla="*/ 922338 h 1891366"/>
                <a:gd name="connsiteX20" fmla="*/ 0 w 1962150"/>
                <a:gd name="connsiteY20" fmla="*/ 263530 h 1891366"/>
                <a:gd name="connsiteX0" fmla="*/ 0 w 1962150"/>
                <a:gd name="connsiteY0" fmla="*/ 263530 h 1886352"/>
                <a:gd name="connsiteX1" fmla="*/ 263530 w 1962150"/>
                <a:gd name="connsiteY1" fmla="*/ 0 h 1886352"/>
                <a:gd name="connsiteX2" fmla="*/ 327025 w 1962150"/>
                <a:gd name="connsiteY2" fmla="*/ 0 h 1886352"/>
                <a:gd name="connsiteX3" fmla="*/ 327025 w 1962150"/>
                <a:gd name="connsiteY3" fmla="*/ 0 h 1886352"/>
                <a:gd name="connsiteX4" fmla="*/ 817563 w 1962150"/>
                <a:gd name="connsiteY4" fmla="*/ 0 h 1886352"/>
                <a:gd name="connsiteX5" fmla="*/ 1698620 w 1962150"/>
                <a:gd name="connsiteY5" fmla="*/ 0 h 1886352"/>
                <a:gd name="connsiteX6" fmla="*/ 1962150 w 1962150"/>
                <a:gd name="connsiteY6" fmla="*/ 263530 h 1886352"/>
                <a:gd name="connsiteX7" fmla="*/ 1962150 w 1962150"/>
                <a:gd name="connsiteY7" fmla="*/ 922338 h 1886352"/>
                <a:gd name="connsiteX8" fmla="*/ 1962150 w 1962150"/>
                <a:gd name="connsiteY8" fmla="*/ 922338 h 1886352"/>
                <a:gd name="connsiteX9" fmla="*/ 1962150 w 1962150"/>
                <a:gd name="connsiteY9" fmla="*/ 1317625 h 1886352"/>
                <a:gd name="connsiteX10" fmla="*/ 1962150 w 1962150"/>
                <a:gd name="connsiteY10" fmla="*/ 1317620 h 1886352"/>
                <a:gd name="connsiteX11" fmla="*/ 1698620 w 1962150"/>
                <a:gd name="connsiteY11" fmla="*/ 1581150 h 1886352"/>
                <a:gd name="connsiteX12" fmla="*/ 1267572 w 1962150"/>
                <a:gd name="connsiteY12" fmla="*/ 1581876 h 1886352"/>
                <a:gd name="connsiteX13" fmla="*/ 1046018 w 1962150"/>
                <a:gd name="connsiteY13" fmla="*/ 1886352 h 1886352"/>
                <a:gd name="connsiteX14" fmla="*/ 721879 w 1962150"/>
                <a:gd name="connsiteY14" fmla="*/ 1581150 h 1886352"/>
                <a:gd name="connsiteX15" fmla="*/ 263530 w 1962150"/>
                <a:gd name="connsiteY15" fmla="*/ 1581150 h 1886352"/>
                <a:gd name="connsiteX16" fmla="*/ 0 w 1962150"/>
                <a:gd name="connsiteY16" fmla="*/ 1317620 h 1886352"/>
                <a:gd name="connsiteX17" fmla="*/ 0 w 1962150"/>
                <a:gd name="connsiteY17" fmla="*/ 1317625 h 1886352"/>
                <a:gd name="connsiteX18" fmla="*/ 0 w 1962150"/>
                <a:gd name="connsiteY18" fmla="*/ 922338 h 1886352"/>
                <a:gd name="connsiteX19" fmla="*/ 0 w 1962150"/>
                <a:gd name="connsiteY19" fmla="*/ 922338 h 1886352"/>
                <a:gd name="connsiteX20" fmla="*/ 0 w 1962150"/>
                <a:gd name="connsiteY20" fmla="*/ 263530 h 1886352"/>
                <a:gd name="connsiteX0" fmla="*/ 0 w 1962150"/>
                <a:gd name="connsiteY0" fmla="*/ 263530 h 1886352"/>
                <a:gd name="connsiteX1" fmla="*/ 263530 w 1962150"/>
                <a:gd name="connsiteY1" fmla="*/ 0 h 1886352"/>
                <a:gd name="connsiteX2" fmla="*/ 327025 w 1962150"/>
                <a:gd name="connsiteY2" fmla="*/ 0 h 1886352"/>
                <a:gd name="connsiteX3" fmla="*/ 327025 w 1962150"/>
                <a:gd name="connsiteY3" fmla="*/ 0 h 1886352"/>
                <a:gd name="connsiteX4" fmla="*/ 817563 w 1962150"/>
                <a:gd name="connsiteY4" fmla="*/ 0 h 1886352"/>
                <a:gd name="connsiteX5" fmla="*/ 1698620 w 1962150"/>
                <a:gd name="connsiteY5" fmla="*/ 0 h 1886352"/>
                <a:gd name="connsiteX6" fmla="*/ 1962150 w 1962150"/>
                <a:gd name="connsiteY6" fmla="*/ 263530 h 1886352"/>
                <a:gd name="connsiteX7" fmla="*/ 1962150 w 1962150"/>
                <a:gd name="connsiteY7" fmla="*/ 922338 h 1886352"/>
                <a:gd name="connsiteX8" fmla="*/ 1962150 w 1962150"/>
                <a:gd name="connsiteY8" fmla="*/ 922338 h 1886352"/>
                <a:gd name="connsiteX9" fmla="*/ 1962150 w 1962150"/>
                <a:gd name="connsiteY9" fmla="*/ 1317625 h 1886352"/>
                <a:gd name="connsiteX10" fmla="*/ 1962150 w 1962150"/>
                <a:gd name="connsiteY10" fmla="*/ 1317620 h 1886352"/>
                <a:gd name="connsiteX11" fmla="*/ 1698620 w 1962150"/>
                <a:gd name="connsiteY11" fmla="*/ 1581150 h 1886352"/>
                <a:gd name="connsiteX12" fmla="*/ 1267572 w 1962150"/>
                <a:gd name="connsiteY12" fmla="*/ 1581876 h 1886352"/>
                <a:gd name="connsiteX13" fmla="*/ 990328 w 1962150"/>
                <a:gd name="connsiteY13" fmla="*/ 1886352 h 1886352"/>
                <a:gd name="connsiteX14" fmla="*/ 721879 w 1962150"/>
                <a:gd name="connsiteY14" fmla="*/ 1581150 h 1886352"/>
                <a:gd name="connsiteX15" fmla="*/ 263530 w 1962150"/>
                <a:gd name="connsiteY15" fmla="*/ 1581150 h 1886352"/>
                <a:gd name="connsiteX16" fmla="*/ 0 w 1962150"/>
                <a:gd name="connsiteY16" fmla="*/ 1317620 h 1886352"/>
                <a:gd name="connsiteX17" fmla="*/ 0 w 1962150"/>
                <a:gd name="connsiteY17" fmla="*/ 1317625 h 1886352"/>
                <a:gd name="connsiteX18" fmla="*/ 0 w 1962150"/>
                <a:gd name="connsiteY18" fmla="*/ 922338 h 1886352"/>
                <a:gd name="connsiteX19" fmla="*/ 0 w 1962150"/>
                <a:gd name="connsiteY19" fmla="*/ 922338 h 1886352"/>
                <a:gd name="connsiteX20" fmla="*/ 0 w 1962150"/>
                <a:gd name="connsiteY20" fmla="*/ 263530 h 1886352"/>
                <a:gd name="connsiteX0" fmla="*/ 0 w 1962150"/>
                <a:gd name="connsiteY0" fmla="*/ 263530 h 1891366"/>
                <a:gd name="connsiteX1" fmla="*/ 263530 w 1962150"/>
                <a:gd name="connsiteY1" fmla="*/ 0 h 1891366"/>
                <a:gd name="connsiteX2" fmla="*/ 327025 w 1962150"/>
                <a:gd name="connsiteY2" fmla="*/ 0 h 1891366"/>
                <a:gd name="connsiteX3" fmla="*/ 327025 w 1962150"/>
                <a:gd name="connsiteY3" fmla="*/ 0 h 1891366"/>
                <a:gd name="connsiteX4" fmla="*/ 817563 w 1962150"/>
                <a:gd name="connsiteY4" fmla="*/ 0 h 1891366"/>
                <a:gd name="connsiteX5" fmla="*/ 1698620 w 1962150"/>
                <a:gd name="connsiteY5" fmla="*/ 0 h 1891366"/>
                <a:gd name="connsiteX6" fmla="*/ 1962150 w 1962150"/>
                <a:gd name="connsiteY6" fmla="*/ 263530 h 1891366"/>
                <a:gd name="connsiteX7" fmla="*/ 1962150 w 1962150"/>
                <a:gd name="connsiteY7" fmla="*/ 922338 h 1891366"/>
                <a:gd name="connsiteX8" fmla="*/ 1962150 w 1962150"/>
                <a:gd name="connsiteY8" fmla="*/ 922338 h 1891366"/>
                <a:gd name="connsiteX9" fmla="*/ 1962150 w 1962150"/>
                <a:gd name="connsiteY9" fmla="*/ 1317625 h 1891366"/>
                <a:gd name="connsiteX10" fmla="*/ 1962150 w 1962150"/>
                <a:gd name="connsiteY10" fmla="*/ 1317620 h 1891366"/>
                <a:gd name="connsiteX11" fmla="*/ 1698620 w 1962150"/>
                <a:gd name="connsiteY11" fmla="*/ 1581150 h 1891366"/>
                <a:gd name="connsiteX12" fmla="*/ 1267572 w 1962150"/>
                <a:gd name="connsiteY12" fmla="*/ 1581876 h 1891366"/>
                <a:gd name="connsiteX13" fmla="*/ 979190 w 1962150"/>
                <a:gd name="connsiteY13" fmla="*/ 1891366 h 1891366"/>
                <a:gd name="connsiteX14" fmla="*/ 721879 w 1962150"/>
                <a:gd name="connsiteY14" fmla="*/ 1581150 h 1891366"/>
                <a:gd name="connsiteX15" fmla="*/ 263530 w 1962150"/>
                <a:gd name="connsiteY15" fmla="*/ 1581150 h 1891366"/>
                <a:gd name="connsiteX16" fmla="*/ 0 w 1962150"/>
                <a:gd name="connsiteY16" fmla="*/ 1317620 h 1891366"/>
                <a:gd name="connsiteX17" fmla="*/ 0 w 1962150"/>
                <a:gd name="connsiteY17" fmla="*/ 1317625 h 1891366"/>
                <a:gd name="connsiteX18" fmla="*/ 0 w 1962150"/>
                <a:gd name="connsiteY18" fmla="*/ 922338 h 1891366"/>
                <a:gd name="connsiteX19" fmla="*/ 0 w 1962150"/>
                <a:gd name="connsiteY19" fmla="*/ 922338 h 1891366"/>
                <a:gd name="connsiteX20" fmla="*/ 0 w 1962150"/>
                <a:gd name="connsiteY20" fmla="*/ 263530 h 1891366"/>
                <a:gd name="connsiteX0" fmla="*/ 0 w 1962150"/>
                <a:gd name="connsiteY0" fmla="*/ 263530 h 1891366"/>
                <a:gd name="connsiteX1" fmla="*/ 263530 w 1962150"/>
                <a:gd name="connsiteY1" fmla="*/ 0 h 1891366"/>
                <a:gd name="connsiteX2" fmla="*/ 327025 w 1962150"/>
                <a:gd name="connsiteY2" fmla="*/ 0 h 1891366"/>
                <a:gd name="connsiteX3" fmla="*/ 327025 w 1962150"/>
                <a:gd name="connsiteY3" fmla="*/ 0 h 1891366"/>
                <a:gd name="connsiteX4" fmla="*/ 817563 w 1962150"/>
                <a:gd name="connsiteY4" fmla="*/ 0 h 1891366"/>
                <a:gd name="connsiteX5" fmla="*/ 1698620 w 1962150"/>
                <a:gd name="connsiteY5" fmla="*/ 0 h 1891366"/>
                <a:gd name="connsiteX6" fmla="*/ 1962150 w 1962150"/>
                <a:gd name="connsiteY6" fmla="*/ 263530 h 1891366"/>
                <a:gd name="connsiteX7" fmla="*/ 1962150 w 1962150"/>
                <a:gd name="connsiteY7" fmla="*/ 922338 h 1891366"/>
                <a:gd name="connsiteX8" fmla="*/ 1962150 w 1962150"/>
                <a:gd name="connsiteY8" fmla="*/ 922338 h 1891366"/>
                <a:gd name="connsiteX9" fmla="*/ 1962150 w 1962150"/>
                <a:gd name="connsiteY9" fmla="*/ 1317625 h 1891366"/>
                <a:gd name="connsiteX10" fmla="*/ 1962150 w 1962150"/>
                <a:gd name="connsiteY10" fmla="*/ 1317620 h 1891366"/>
                <a:gd name="connsiteX11" fmla="*/ 1698620 w 1962150"/>
                <a:gd name="connsiteY11" fmla="*/ 1581150 h 1891366"/>
                <a:gd name="connsiteX12" fmla="*/ 1161761 w 1962150"/>
                <a:gd name="connsiteY12" fmla="*/ 1576862 h 1891366"/>
                <a:gd name="connsiteX13" fmla="*/ 979190 w 1962150"/>
                <a:gd name="connsiteY13" fmla="*/ 1891366 h 1891366"/>
                <a:gd name="connsiteX14" fmla="*/ 721879 w 1962150"/>
                <a:gd name="connsiteY14" fmla="*/ 1581150 h 1891366"/>
                <a:gd name="connsiteX15" fmla="*/ 263530 w 1962150"/>
                <a:gd name="connsiteY15" fmla="*/ 1581150 h 1891366"/>
                <a:gd name="connsiteX16" fmla="*/ 0 w 1962150"/>
                <a:gd name="connsiteY16" fmla="*/ 1317620 h 1891366"/>
                <a:gd name="connsiteX17" fmla="*/ 0 w 1962150"/>
                <a:gd name="connsiteY17" fmla="*/ 1317625 h 1891366"/>
                <a:gd name="connsiteX18" fmla="*/ 0 w 1962150"/>
                <a:gd name="connsiteY18" fmla="*/ 922338 h 1891366"/>
                <a:gd name="connsiteX19" fmla="*/ 0 w 1962150"/>
                <a:gd name="connsiteY19" fmla="*/ 922338 h 1891366"/>
                <a:gd name="connsiteX20" fmla="*/ 0 w 1962150"/>
                <a:gd name="connsiteY20" fmla="*/ 263530 h 1891366"/>
                <a:gd name="connsiteX0" fmla="*/ 0 w 1962150"/>
                <a:gd name="connsiteY0" fmla="*/ 263530 h 1891366"/>
                <a:gd name="connsiteX1" fmla="*/ 263530 w 1962150"/>
                <a:gd name="connsiteY1" fmla="*/ 0 h 1891366"/>
                <a:gd name="connsiteX2" fmla="*/ 327025 w 1962150"/>
                <a:gd name="connsiteY2" fmla="*/ 0 h 1891366"/>
                <a:gd name="connsiteX3" fmla="*/ 327025 w 1962150"/>
                <a:gd name="connsiteY3" fmla="*/ 0 h 1891366"/>
                <a:gd name="connsiteX4" fmla="*/ 817563 w 1962150"/>
                <a:gd name="connsiteY4" fmla="*/ 0 h 1891366"/>
                <a:gd name="connsiteX5" fmla="*/ 1698620 w 1962150"/>
                <a:gd name="connsiteY5" fmla="*/ 0 h 1891366"/>
                <a:gd name="connsiteX6" fmla="*/ 1962150 w 1962150"/>
                <a:gd name="connsiteY6" fmla="*/ 263530 h 1891366"/>
                <a:gd name="connsiteX7" fmla="*/ 1962150 w 1962150"/>
                <a:gd name="connsiteY7" fmla="*/ 922338 h 1891366"/>
                <a:gd name="connsiteX8" fmla="*/ 1962150 w 1962150"/>
                <a:gd name="connsiteY8" fmla="*/ 922338 h 1891366"/>
                <a:gd name="connsiteX9" fmla="*/ 1962150 w 1962150"/>
                <a:gd name="connsiteY9" fmla="*/ 1317625 h 1891366"/>
                <a:gd name="connsiteX10" fmla="*/ 1962150 w 1962150"/>
                <a:gd name="connsiteY10" fmla="*/ 1317620 h 1891366"/>
                <a:gd name="connsiteX11" fmla="*/ 1698620 w 1962150"/>
                <a:gd name="connsiteY11" fmla="*/ 1581150 h 1891366"/>
                <a:gd name="connsiteX12" fmla="*/ 1161761 w 1962150"/>
                <a:gd name="connsiteY12" fmla="*/ 1576862 h 1891366"/>
                <a:gd name="connsiteX13" fmla="*/ 979190 w 1962150"/>
                <a:gd name="connsiteY13" fmla="*/ 1891366 h 1891366"/>
                <a:gd name="connsiteX14" fmla="*/ 822121 w 1962150"/>
                <a:gd name="connsiteY14" fmla="*/ 1576137 h 1891366"/>
                <a:gd name="connsiteX15" fmla="*/ 263530 w 1962150"/>
                <a:gd name="connsiteY15" fmla="*/ 1581150 h 1891366"/>
                <a:gd name="connsiteX16" fmla="*/ 0 w 1962150"/>
                <a:gd name="connsiteY16" fmla="*/ 1317620 h 1891366"/>
                <a:gd name="connsiteX17" fmla="*/ 0 w 1962150"/>
                <a:gd name="connsiteY17" fmla="*/ 1317625 h 1891366"/>
                <a:gd name="connsiteX18" fmla="*/ 0 w 1962150"/>
                <a:gd name="connsiteY18" fmla="*/ 922338 h 1891366"/>
                <a:gd name="connsiteX19" fmla="*/ 0 w 1962150"/>
                <a:gd name="connsiteY19" fmla="*/ 922338 h 1891366"/>
                <a:gd name="connsiteX20" fmla="*/ 0 w 1962150"/>
                <a:gd name="connsiteY20" fmla="*/ 263530 h 1891366"/>
                <a:gd name="connsiteX0" fmla="*/ 0 w 1962150"/>
                <a:gd name="connsiteY0" fmla="*/ 263530 h 1891366"/>
                <a:gd name="connsiteX1" fmla="*/ 263530 w 1962150"/>
                <a:gd name="connsiteY1" fmla="*/ 0 h 1891366"/>
                <a:gd name="connsiteX2" fmla="*/ 327025 w 1962150"/>
                <a:gd name="connsiteY2" fmla="*/ 0 h 1891366"/>
                <a:gd name="connsiteX3" fmla="*/ 327025 w 1962150"/>
                <a:gd name="connsiteY3" fmla="*/ 0 h 1891366"/>
                <a:gd name="connsiteX4" fmla="*/ 817563 w 1962150"/>
                <a:gd name="connsiteY4" fmla="*/ 0 h 1891366"/>
                <a:gd name="connsiteX5" fmla="*/ 1698620 w 1962150"/>
                <a:gd name="connsiteY5" fmla="*/ 0 h 1891366"/>
                <a:gd name="connsiteX6" fmla="*/ 1962150 w 1962150"/>
                <a:gd name="connsiteY6" fmla="*/ 263530 h 1891366"/>
                <a:gd name="connsiteX7" fmla="*/ 1962150 w 1962150"/>
                <a:gd name="connsiteY7" fmla="*/ 922338 h 1891366"/>
                <a:gd name="connsiteX8" fmla="*/ 1962150 w 1962150"/>
                <a:gd name="connsiteY8" fmla="*/ 922338 h 1891366"/>
                <a:gd name="connsiteX9" fmla="*/ 1962150 w 1962150"/>
                <a:gd name="connsiteY9" fmla="*/ 1317625 h 1891366"/>
                <a:gd name="connsiteX10" fmla="*/ 1962150 w 1962150"/>
                <a:gd name="connsiteY10" fmla="*/ 1317620 h 1891366"/>
                <a:gd name="connsiteX11" fmla="*/ 1698620 w 1962150"/>
                <a:gd name="connsiteY11" fmla="*/ 1581150 h 1891366"/>
                <a:gd name="connsiteX12" fmla="*/ 1161761 w 1962150"/>
                <a:gd name="connsiteY12" fmla="*/ 1576862 h 1891366"/>
                <a:gd name="connsiteX13" fmla="*/ 979190 w 1962150"/>
                <a:gd name="connsiteY13" fmla="*/ 1891366 h 1891366"/>
                <a:gd name="connsiteX14" fmla="*/ 822121 w 1962150"/>
                <a:gd name="connsiteY14" fmla="*/ 1581151 h 1891366"/>
                <a:gd name="connsiteX15" fmla="*/ 263530 w 1962150"/>
                <a:gd name="connsiteY15" fmla="*/ 1581150 h 1891366"/>
                <a:gd name="connsiteX16" fmla="*/ 0 w 1962150"/>
                <a:gd name="connsiteY16" fmla="*/ 1317620 h 1891366"/>
                <a:gd name="connsiteX17" fmla="*/ 0 w 1962150"/>
                <a:gd name="connsiteY17" fmla="*/ 1317625 h 1891366"/>
                <a:gd name="connsiteX18" fmla="*/ 0 w 1962150"/>
                <a:gd name="connsiteY18" fmla="*/ 922338 h 1891366"/>
                <a:gd name="connsiteX19" fmla="*/ 0 w 1962150"/>
                <a:gd name="connsiteY19" fmla="*/ 922338 h 1891366"/>
                <a:gd name="connsiteX20" fmla="*/ 0 w 1962150"/>
                <a:gd name="connsiteY20" fmla="*/ 263530 h 1891366"/>
                <a:gd name="connsiteX0" fmla="*/ 0 w 1962150"/>
                <a:gd name="connsiteY0" fmla="*/ 263530 h 2020630"/>
                <a:gd name="connsiteX1" fmla="*/ 263530 w 1962150"/>
                <a:gd name="connsiteY1" fmla="*/ 0 h 2020630"/>
                <a:gd name="connsiteX2" fmla="*/ 327025 w 1962150"/>
                <a:gd name="connsiteY2" fmla="*/ 0 h 2020630"/>
                <a:gd name="connsiteX3" fmla="*/ 327025 w 1962150"/>
                <a:gd name="connsiteY3" fmla="*/ 0 h 2020630"/>
                <a:gd name="connsiteX4" fmla="*/ 817563 w 1962150"/>
                <a:gd name="connsiteY4" fmla="*/ 0 h 2020630"/>
                <a:gd name="connsiteX5" fmla="*/ 1698620 w 1962150"/>
                <a:gd name="connsiteY5" fmla="*/ 0 h 2020630"/>
                <a:gd name="connsiteX6" fmla="*/ 1962150 w 1962150"/>
                <a:gd name="connsiteY6" fmla="*/ 263530 h 2020630"/>
                <a:gd name="connsiteX7" fmla="*/ 1962150 w 1962150"/>
                <a:gd name="connsiteY7" fmla="*/ 922338 h 2020630"/>
                <a:gd name="connsiteX8" fmla="*/ 1962150 w 1962150"/>
                <a:gd name="connsiteY8" fmla="*/ 922338 h 2020630"/>
                <a:gd name="connsiteX9" fmla="*/ 1962150 w 1962150"/>
                <a:gd name="connsiteY9" fmla="*/ 1317625 h 2020630"/>
                <a:gd name="connsiteX10" fmla="*/ 1962150 w 1962150"/>
                <a:gd name="connsiteY10" fmla="*/ 1317620 h 2020630"/>
                <a:gd name="connsiteX11" fmla="*/ 1698620 w 1962150"/>
                <a:gd name="connsiteY11" fmla="*/ 1581150 h 2020630"/>
                <a:gd name="connsiteX12" fmla="*/ 1161761 w 1962150"/>
                <a:gd name="connsiteY12" fmla="*/ 1576862 h 2020630"/>
                <a:gd name="connsiteX13" fmla="*/ 979190 w 1962150"/>
                <a:gd name="connsiteY13" fmla="*/ 2020630 h 2020630"/>
                <a:gd name="connsiteX14" fmla="*/ 822121 w 1962150"/>
                <a:gd name="connsiteY14" fmla="*/ 1581151 h 2020630"/>
                <a:gd name="connsiteX15" fmla="*/ 263530 w 1962150"/>
                <a:gd name="connsiteY15" fmla="*/ 1581150 h 2020630"/>
                <a:gd name="connsiteX16" fmla="*/ 0 w 1962150"/>
                <a:gd name="connsiteY16" fmla="*/ 1317620 h 2020630"/>
                <a:gd name="connsiteX17" fmla="*/ 0 w 1962150"/>
                <a:gd name="connsiteY17" fmla="*/ 1317625 h 2020630"/>
                <a:gd name="connsiteX18" fmla="*/ 0 w 1962150"/>
                <a:gd name="connsiteY18" fmla="*/ 922338 h 2020630"/>
                <a:gd name="connsiteX19" fmla="*/ 0 w 1962150"/>
                <a:gd name="connsiteY19" fmla="*/ 922338 h 2020630"/>
                <a:gd name="connsiteX20" fmla="*/ 0 w 1962150"/>
                <a:gd name="connsiteY20" fmla="*/ 263530 h 2020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962150" h="2020630">
                  <a:moveTo>
                    <a:pt x="0" y="263530"/>
                  </a:moveTo>
                  <a:cubicBezTo>
                    <a:pt x="0" y="117986"/>
                    <a:pt x="117986" y="0"/>
                    <a:pt x="263530" y="0"/>
                  </a:cubicBezTo>
                  <a:lnTo>
                    <a:pt x="327025" y="0"/>
                  </a:lnTo>
                  <a:lnTo>
                    <a:pt x="327025" y="0"/>
                  </a:lnTo>
                  <a:lnTo>
                    <a:pt x="817563" y="0"/>
                  </a:lnTo>
                  <a:lnTo>
                    <a:pt x="1698620" y="0"/>
                  </a:lnTo>
                  <a:cubicBezTo>
                    <a:pt x="1844164" y="0"/>
                    <a:pt x="1962150" y="117986"/>
                    <a:pt x="1962150" y="263530"/>
                  </a:cubicBezTo>
                  <a:lnTo>
                    <a:pt x="1962150" y="922338"/>
                  </a:lnTo>
                  <a:lnTo>
                    <a:pt x="1962150" y="922338"/>
                  </a:lnTo>
                  <a:lnTo>
                    <a:pt x="1962150" y="1317625"/>
                  </a:lnTo>
                  <a:lnTo>
                    <a:pt x="1962150" y="1317620"/>
                  </a:lnTo>
                  <a:cubicBezTo>
                    <a:pt x="1962150" y="1463164"/>
                    <a:pt x="1844164" y="1581150"/>
                    <a:pt x="1698620" y="1581150"/>
                  </a:cubicBezTo>
                  <a:lnTo>
                    <a:pt x="1161761" y="1576862"/>
                  </a:lnTo>
                  <a:lnTo>
                    <a:pt x="979190" y="2020630"/>
                  </a:lnTo>
                  <a:lnTo>
                    <a:pt x="822121" y="1581151"/>
                  </a:lnTo>
                  <a:lnTo>
                    <a:pt x="263530" y="1581150"/>
                  </a:lnTo>
                  <a:cubicBezTo>
                    <a:pt x="117986" y="1581150"/>
                    <a:pt x="0" y="1463164"/>
                    <a:pt x="0" y="1317620"/>
                  </a:cubicBezTo>
                  <a:lnTo>
                    <a:pt x="0" y="1317625"/>
                  </a:lnTo>
                  <a:lnTo>
                    <a:pt x="0" y="922338"/>
                  </a:lnTo>
                  <a:lnTo>
                    <a:pt x="0" y="922338"/>
                  </a:lnTo>
                  <a:lnTo>
                    <a:pt x="0" y="263530"/>
                  </a:lnTo>
                  <a:close/>
                </a:path>
              </a:pathLst>
            </a:custGeom>
            <a:solidFill>
              <a:schemeClr val="bg2">
                <a:lumMod val="50000"/>
              </a:schemeClr>
            </a:solidFill>
            <a:ln>
              <a:noFill/>
            </a:ln>
            <a:effectLst>
              <a:reflection blurRad="114300" stA="29000" endPos="43000" dist="127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a:off x="904010" y="2306783"/>
              <a:ext cx="1995054" cy="1705698"/>
            </a:xfrm>
            <a:prstGeom prst="round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1600" dirty="0">
                  <a:solidFill>
                    <a:schemeClr val="tx1"/>
                  </a:solidFill>
                </a:rPr>
                <a:t>Define &amp; differentiate </a:t>
              </a:r>
              <a:r>
                <a:rPr lang="en-US" sz="1600" b="1" dirty="0">
                  <a:solidFill>
                    <a:schemeClr val="tx1"/>
                  </a:solidFill>
                </a:rPr>
                <a:t>“burnout” </a:t>
              </a:r>
              <a:r>
                <a:rPr lang="en-US" sz="1600" dirty="0">
                  <a:solidFill>
                    <a:schemeClr val="tx1"/>
                  </a:solidFill>
                </a:rPr>
                <a:t>from regular stress of the day-to-day work environment</a:t>
              </a:r>
            </a:p>
          </p:txBody>
        </p:sp>
      </p:grpSp>
      <p:grpSp>
        <p:nvGrpSpPr>
          <p:cNvPr id="22" name="Group 21"/>
          <p:cNvGrpSpPr/>
          <p:nvPr/>
        </p:nvGrpSpPr>
        <p:grpSpPr>
          <a:xfrm>
            <a:off x="3626427" y="2282036"/>
            <a:ext cx="2154382" cy="2469171"/>
            <a:chOff x="827810" y="2213954"/>
            <a:chExt cx="2154382" cy="2469171"/>
          </a:xfrm>
        </p:grpSpPr>
        <p:sp>
          <p:nvSpPr>
            <p:cNvPr id="23" name="Rounded Rectangular Callout 9"/>
            <p:cNvSpPr/>
            <p:nvPr/>
          </p:nvSpPr>
          <p:spPr>
            <a:xfrm>
              <a:off x="827810" y="2213954"/>
              <a:ext cx="2154382" cy="2469171"/>
            </a:xfrm>
            <a:custGeom>
              <a:avLst/>
              <a:gdLst>
                <a:gd name="connsiteX0" fmla="*/ 0 w 1962150"/>
                <a:gd name="connsiteY0" fmla="*/ 263530 h 1581150"/>
                <a:gd name="connsiteX1" fmla="*/ 263530 w 1962150"/>
                <a:gd name="connsiteY1" fmla="*/ 0 h 1581150"/>
                <a:gd name="connsiteX2" fmla="*/ 327025 w 1962150"/>
                <a:gd name="connsiteY2" fmla="*/ 0 h 1581150"/>
                <a:gd name="connsiteX3" fmla="*/ 327025 w 1962150"/>
                <a:gd name="connsiteY3" fmla="*/ 0 h 1581150"/>
                <a:gd name="connsiteX4" fmla="*/ 817563 w 1962150"/>
                <a:gd name="connsiteY4" fmla="*/ 0 h 1581150"/>
                <a:gd name="connsiteX5" fmla="*/ 1698620 w 1962150"/>
                <a:gd name="connsiteY5" fmla="*/ 0 h 1581150"/>
                <a:gd name="connsiteX6" fmla="*/ 1962150 w 1962150"/>
                <a:gd name="connsiteY6" fmla="*/ 263530 h 1581150"/>
                <a:gd name="connsiteX7" fmla="*/ 1962150 w 1962150"/>
                <a:gd name="connsiteY7" fmla="*/ 922338 h 1581150"/>
                <a:gd name="connsiteX8" fmla="*/ 1962150 w 1962150"/>
                <a:gd name="connsiteY8" fmla="*/ 922338 h 1581150"/>
                <a:gd name="connsiteX9" fmla="*/ 1962150 w 1962150"/>
                <a:gd name="connsiteY9" fmla="*/ 1317625 h 1581150"/>
                <a:gd name="connsiteX10" fmla="*/ 1962150 w 1962150"/>
                <a:gd name="connsiteY10" fmla="*/ 1317620 h 1581150"/>
                <a:gd name="connsiteX11" fmla="*/ 1698620 w 1962150"/>
                <a:gd name="connsiteY11" fmla="*/ 1581150 h 1581150"/>
                <a:gd name="connsiteX12" fmla="*/ 817563 w 1962150"/>
                <a:gd name="connsiteY12" fmla="*/ 1581150 h 1581150"/>
                <a:gd name="connsiteX13" fmla="*/ 934258 w 1962150"/>
                <a:gd name="connsiteY13" fmla="*/ 1912148 h 1581150"/>
                <a:gd name="connsiteX14" fmla="*/ 327025 w 1962150"/>
                <a:gd name="connsiteY14" fmla="*/ 1581150 h 1581150"/>
                <a:gd name="connsiteX15" fmla="*/ 263530 w 1962150"/>
                <a:gd name="connsiteY15" fmla="*/ 1581150 h 1581150"/>
                <a:gd name="connsiteX16" fmla="*/ 0 w 1962150"/>
                <a:gd name="connsiteY16" fmla="*/ 1317620 h 1581150"/>
                <a:gd name="connsiteX17" fmla="*/ 0 w 1962150"/>
                <a:gd name="connsiteY17" fmla="*/ 1317625 h 1581150"/>
                <a:gd name="connsiteX18" fmla="*/ 0 w 1962150"/>
                <a:gd name="connsiteY18" fmla="*/ 922338 h 1581150"/>
                <a:gd name="connsiteX19" fmla="*/ 0 w 1962150"/>
                <a:gd name="connsiteY19" fmla="*/ 922338 h 1581150"/>
                <a:gd name="connsiteX20" fmla="*/ 0 w 1962150"/>
                <a:gd name="connsiteY20" fmla="*/ 263530 h 1581150"/>
                <a:gd name="connsiteX0" fmla="*/ 0 w 1962150"/>
                <a:gd name="connsiteY0" fmla="*/ 263530 h 1912148"/>
                <a:gd name="connsiteX1" fmla="*/ 263530 w 1962150"/>
                <a:gd name="connsiteY1" fmla="*/ 0 h 1912148"/>
                <a:gd name="connsiteX2" fmla="*/ 327025 w 1962150"/>
                <a:gd name="connsiteY2" fmla="*/ 0 h 1912148"/>
                <a:gd name="connsiteX3" fmla="*/ 327025 w 1962150"/>
                <a:gd name="connsiteY3" fmla="*/ 0 h 1912148"/>
                <a:gd name="connsiteX4" fmla="*/ 817563 w 1962150"/>
                <a:gd name="connsiteY4" fmla="*/ 0 h 1912148"/>
                <a:gd name="connsiteX5" fmla="*/ 1698620 w 1962150"/>
                <a:gd name="connsiteY5" fmla="*/ 0 h 1912148"/>
                <a:gd name="connsiteX6" fmla="*/ 1962150 w 1962150"/>
                <a:gd name="connsiteY6" fmla="*/ 263530 h 1912148"/>
                <a:gd name="connsiteX7" fmla="*/ 1962150 w 1962150"/>
                <a:gd name="connsiteY7" fmla="*/ 922338 h 1912148"/>
                <a:gd name="connsiteX8" fmla="*/ 1962150 w 1962150"/>
                <a:gd name="connsiteY8" fmla="*/ 922338 h 1912148"/>
                <a:gd name="connsiteX9" fmla="*/ 1962150 w 1962150"/>
                <a:gd name="connsiteY9" fmla="*/ 1317625 h 1912148"/>
                <a:gd name="connsiteX10" fmla="*/ 1962150 w 1962150"/>
                <a:gd name="connsiteY10" fmla="*/ 1317620 h 1912148"/>
                <a:gd name="connsiteX11" fmla="*/ 1698620 w 1962150"/>
                <a:gd name="connsiteY11" fmla="*/ 1581150 h 1912148"/>
                <a:gd name="connsiteX12" fmla="*/ 1316327 w 1962150"/>
                <a:gd name="connsiteY12" fmla="*/ 1591541 h 1912148"/>
                <a:gd name="connsiteX13" fmla="*/ 934258 w 1962150"/>
                <a:gd name="connsiteY13" fmla="*/ 1912148 h 1912148"/>
                <a:gd name="connsiteX14" fmla="*/ 327025 w 1962150"/>
                <a:gd name="connsiteY14" fmla="*/ 1581150 h 1912148"/>
                <a:gd name="connsiteX15" fmla="*/ 263530 w 1962150"/>
                <a:gd name="connsiteY15" fmla="*/ 1581150 h 1912148"/>
                <a:gd name="connsiteX16" fmla="*/ 0 w 1962150"/>
                <a:gd name="connsiteY16" fmla="*/ 1317620 h 1912148"/>
                <a:gd name="connsiteX17" fmla="*/ 0 w 1962150"/>
                <a:gd name="connsiteY17" fmla="*/ 1317625 h 1912148"/>
                <a:gd name="connsiteX18" fmla="*/ 0 w 1962150"/>
                <a:gd name="connsiteY18" fmla="*/ 922338 h 1912148"/>
                <a:gd name="connsiteX19" fmla="*/ 0 w 1962150"/>
                <a:gd name="connsiteY19" fmla="*/ 922338 h 1912148"/>
                <a:gd name="connsiteX20" fmla="*/ 0 w 1962150"/>
                <a:gd name="connsiteY20" fmla="*/ 263530 h 1912148"/>
                <a:gd name="connsiteX0" fmla="*/ 0 w 1962150"/>
                <a:gd name="connsiteY0" fmla="*/ 263530 h 1912148"/>
                <a:gd name="connsiteX1" fmla="*/ 263530 w 1962150"/>
                <a:gd name="connsiteY1" fmla="*/ 0 h 1912148"/>
                <a:gd name="connsiteX2" fmla="*/ 327025 w 1962150"/>
                <a:gd name="connsiteY2" fmla="*/ 0 h 1912148"/>
                <a:gd name="connsiteX3" fmla="*/ 327025 w 1962150"/>
                <a:gd name="connsiteY3" fmla="*/ 0 h 1912148"/>
                <a:gd name="connsiteX4" fmla="*/ 817563 w 1962150"/>
                <a:gd name="connsiteY4" fmla="*/ 0 h 1912148"/>
                <a:gd name="connsiteX5" fmla="*/ 1698620 w 1962150"/>
                <a:gd name="connsiteY5" fmla="*/ 0 h 1912148"/>
                <a:gd name="connsiteX6" fmla="*/ 1962150 w 1962150"/>
                <a:gd name="connsiteY6" fmla="*/ 263530 h 1912148"/>
                <a:gd name="connsiteX7" fmla="*/ 1962150 w 1962150"/>
                <a:gd name="connsiteY7" fmla="*/ 922338 h 1912148"/>
                <a:gd name="connsiteX8" fmla="*/ 1962150 w 1962150"/>
                <a:gd name="connsiteY8" fmla="*/ 922338 h 1912148"/>
                <a:gd name="connsiteX9" fmla="*/ 1962150 w 1962150"/>
                <a:gd name="connsiteY9" fmla="*/ 1317625 h 1912148"/>
                <a:gd name="connsiteX10" fmla="*/ 1962150 w 1962150"/>
                <a:gd name="connsiteY10" fmla="*/ 1317620 h 1912148"/>
                <a:gd name="connsiteX11" fmla="*/ 1698620 w 1962150"/>
                <a:gd name="connsiteY11" fmla="*/ 1581150 h 1912148"/>
                <a:gd name="connsiteX12" fmla="*/ 1316327 w 1962150"/>
                <a:gd name="connsiteY12" fmla="*/ 1591541 h 1912148"/>
                <a:gd name="connsiteX13" fmla="*/ 934258 w 1962150"/>
                <a:gd name="connsiteY13" fmla="*/ 1912148 h 1912148"/>
                <a:gd name="connsiteX14" fmla="*/ 846570 w 1962150"/>
                <a:gd name="connsiteY14" fmla="*/ 1612322 h 1912148"/>
                <a:gd name="connsiteX15" fmla="*/ 263530 w 1962150"/>
                <a:gd name="connsiteY15" fmla="*/ 1581150 h 1912148"/>
                <a:gd name="connsiteX16" fmla="*/ 0 w 1962150"/>
                <a:gd name="connsiteY16" fmla="*/ 1317620 h 1912148"/>
                <a:gd name="connsiteX17" fmla="*/ 0 w 1962150"/>
                <a:gd name="connsiteY17" fmla="*/ 1317625 h 1912148"/>
                <a:gd name="connsiteX18" fmla="*/ 0 w 1962150"/>
                <a:gd name="connsiteY18" fmla="*/ 922338 h 1912148"/>
                <a:gd name="connsiteX19" fmla="*/ 0 w 1962150"/>
                <a:gd name="connsiteY19" fmla="*/ 922338 h 1912148"/>
                <a:gd name="connsiteX20" fmla="*/ 0 w 1962150"/>
                <a:gd name="connsiteY20" fmla="*/ 263530 h 1912148"/>
                <a:gd name="connsiteX0" fmla="*/ 0 w 1962150"/>
                <a:gd name="connsiteY0" fmla="*/ 263530 h 1912148"/>
                <a:gd name="connsiteX1" fmla="*/ 263530 w 1962150"/>
                <a:gd name="connsiteY1" fmla="*/ 0 h 1912148"/>
                <a:gd name="connsiteX2" fmla="*/ 327025 w 1962150"/>
                <a:gd name="connsiteY2" fmla="*/ 0 h 1912148"/>
                <a:gd name="connsiteX3" fmla="*/ 327025 w 1962150"/>
                <a:gd name="connsiteY3" fmla="*/ 0 h 1912148"/>
                <a:gd name="connsiteX4" fmla="*/ 817563 w 1962150"/>
                <a:gd name="connsiteY4" fmla="*/ 0 h 1912148"/>
                <a:gd name="connsiteX5" fmla="*/ 1698620 w 1962150"/>
                <a:gd name="connsiteY5" fmla="*/ 0 h 1912148"/>
                <a:gd name="connsiteX6" fmla="*/ 1962150 w 1962150"/>
                <a:gd name="connsiteY6" fmla="*/ 263530 h 1912148"/>
                <a:gd name="connsiteX7" fmla="*/ 1962150 w 1962150"/>
                <a:gd name="connsiteY7" fmla="*/ 922338 h 1912148"/>
                <a:gd name="connsiteX8" fmla="*/ 1962150 w 1962150"/>
                <a:gd name="connsiteY8" fmla="*/ 922338 h 1912148"/>
                <a:gd name="connsiteX9" fmla="*/ 1962150 w 1962150"/>
                <a:gd name="connsiteY9" fmla="*/ 1317625 h 1912148"/>
                <a:gd name="connsiteX10" fmla="*/ 1962150 w 1962150"/>
                <a:gd name="connsiteY10" fmla="*/ 1317620 h 1912148"/>
                <a:gd name="connsiteX11" fmla="*/ 1698620 w 1962150"/>
                <a:gd name="connsiteY11" fmla="*/ 1581150 h 1912148"/>
                <a:gd name="connsiteX12" fmla="*/ 1316327 w 1962150"/>
                <a:gd name="connsiteY12" fmla="*/ 1591541 h 1912148"/>
                <a:gd name="connsiteX13" fmla="*/ 934258 w 1962150"/>
                <a:gd name="connsiteY13" fmla="*/ 1912148 h 1912148"/>
                <a:gd name="connsiteX14" fmla="*/ 836179 w 1962150"/>
                <a:gd name="connsiteY14" fmla="*/ 1581150 h 1912148"/>
                <a:gd name="connsiteX15" fmla="*/ 263530 w 1962150"/>
                <a:gd name="connsiteY15" fmla="*/ 1581150 h 1912148"/>
                <a:gd name="connsiteX16" fmla="*/ 0 w 1962150"/>
                <a:gd name="connsiteY16" fmla="*/ 1317620 h 1912148"/>
                <a:gd name="connsiteX17" fmla="*/ 0 w 1962150"/>
                <a:gd name="connsiteY17" fmla="*/ 1317625 h 1912148"/>
                <a:gd name="connsiteX18" fmla="*/ 0 w 1962150"/>
                <a:gd name="connsiteY18" fmla="*/ 922338 h 1912148"/>
                <a:gd name="connsiteX19" fmla="*/ 0 w 1962150"/>
                <a:gd name="connsiteY19" fmla="*/ 922338 h 1912148"/>
                <a:gd name="connsiteX20" fmla="*/ 0 w 1962150"/>
                <a:gd name="connsiteY20" fmla="*/ 263530 h 1912148"/>
                <a:gd name="connsiteX0" fmla="*/ 0 w 1962150"/>
                <a:gd name="connsiteY0" fmla="*/ 263530 h 1912148"/>
                <a:gd name="connsiteX1" fmla="*/ 263530 w 1962150"/>
                <a:gd name="connsiteY1" fmla="*/ 0 h 1912148"/>
                <a:gd name="connsiteX2" fmla="*/ 327025 w 1962150"/>
                <a:gd name="connsiteY2" fmla="*/ 0 h 1912148"/>
                <a:gd name="connsiteX3" fmla="*/ 327025 w 1962150"/>
                <a:gd name="connsiteY3" fmla="*/ 0 h 1912148"/>
                <a:gd name="connsiteX4" fmla="*/ 817563 w 1962150"/>
                <a:gd name="connsiteY4" fmla="*/ 0 h 1912148"/>
                <a:gd name="connsiteX5" fmla="*/ 1698620 w 1962150"/>
                <a:gd name="connsiteY5" fmla="*/ 0 h 1912148"/>
                <a:gd name="connsiteX6" fmla="*/ 1962150 w 1962150"/>
                <a:gd name="connsiteY6" fmla="*/ 263530 h 1912148"/>
                <a:gd name="connsiteX7" fmla="*/ 1962150 w 1962150"/>
                <a:gd name="connsiteY7" fmla="*/ 922338 h 1912148"/>
                <a:gd name="connsiteX8" fmla="*/ 1962150 w 1962150"/>
                <a:gd name="connsiteY8" fmla="*/ 922338 h 1912148"/>
                <a:gd name="connsiteX9" fmla="*/ 1962150 w 1962150"/>
                <a:gd name="connsiteY9" fmla="*/ 1317625 h 1912148"/>
                <a:gd name="connsiteX10" fmla="*/ 1962150 w 1962150"/>
                <a:gd name="connsiteY10" fmla="*/ 1317620 h 1912148"/>
                <a:gd name="connsiteX11" fmla="*/ 1698620 w 1962150"/>
                <a:gd name="connsiteY11" fmla="*/ 1581150 h 1912148"/>
                <a:gd name="connsiteX12" fmla="*/ 1316327 w 1962150"/>
                <a:gd name="connsiteY12" fmla="*/ 1591541 h 1912148"/>
                <a:gd name="connsiteX13" fmla="*/ 1090122 w 1962150"/>
                <a:gd name="connsiteY13" fmla="*/ 1912148 h 1912148"/>
                <a:gd name="connsiteX14" fmla="*/ 836179 w 1962150"/>
                <a:gd name="connsiteY14" fmla="*/ 1581150 h 1912148"/>
                <a:gd name="connsiteX15" fmla="*/ 263530 w 1962150"/>
                <a:gd name="connsiteY15" fmla="*/ 1581150 h 1912148"/>
                <a:gd name="connsiteX16" fmla="*/ 0 w 1962150"/>
                <a:gd name="connsiteY16" fmla="*/ 1317620 h 1912148"/>
                <a:gd name="connsiteX17" fmla="*/ 0 w 1962150"/>
                <a:gd name="connsiteY17" fmla="*/ 1317625 h 1912148"/>
                <a:gd name="connsiteX18" fmla="*/ 0 w 1962150"/>
                <a:gd name="connsiteY18" fmla="*/ 922338 h 1912148"/>
                <a:gd name="connsiteX19" fmla="*/ 0 w 1962150"/>
                <a:gd name="connsiteY19" fmla="*/ 922338 h 1912148"/>
                <a:gd name="connsiteX20" fmla="*/ 0 w 1962150"/>
                <a:gd name="connsiteY20" fmla="*/ 263530 h 1912148"/>
                <a:gd name="connsiteX0" fmla="*/ 0 w 1962150"/>
                <a:gd name="connsiteY0" fmla="*/ 263530 h 1912148"/>
                <a:gd name="connsiteX1" fmla="*/ 263530 w 1962150"/>
                <a:gd name="connsiteY1" fmla="*/ 0 h 1912148"/>
                <a:gd name="connsiteX2" fmla="*/ 327025 w 1962150"/>
                <a:gd name="connsiteY2" fmla="*/ 0 h 1912148"/>
                <a:gd name="connsiteX3" fmla="*/ 327025 w 1962150"/>
                <a:gd name="connsiteY3" fmla="*/ 0 h 1912148"/>
                <a:gd name="connsiteX4" fmla="*/ 817563 w 1962150"/>
                <a:gd name="connsiteY4" fmla="*/ 0 h 1912148"/>
                <a:gd name="connsiteX5" fmla="*/ 1698620 w 1962150"/>
                <a:gd name="connsiteY5" fmla="*/ 0 h 1912148"/>
                <a:gd name="connsiteX6" fmla="*/ 1962150 w 1962150"/>
                <a:gd name="connsiteY6" fmla="*/ 263530 h 1912148"/>
                <a:gd name="connsiteX7" fmla="*/ 1962150 w 1962150"/>
                <a:gd name="connsiteY7" fmla="*/ 922338 h 1912148"/>
                <a:gd name="connsiteX8" fmla="*/ 1962150 w 1962150"/>
                <a:gd name="connsiteY8" fmla="*/ 922338 h 1912148"/>
                <a:gd name="connsiteX9" fmla="*/ 1962150 w 1962150"/>
                <a:gd name="connsiteY9" fmla="*/ 1317625 h 1912148"/>
                <a:gd name="connsiteX10" fmla="*/ 1962150 w 1962150"/>
                <a:gd name="connsiteY10" fmla="*/ 1317620 h 1912148"/>
                <a:gd name="connsiteX11" fmla="*/ 1698620 w 1962150"/>
                <a:gd name="connsiteY11" fmla="*/ 1581150 h 1912148"/>
                <a:gd name="connsiteX12" fmla="*/ 1316327 w 1962150"/>
                <a:gd name="connsiteY12" fmla="*/ 1591541 h 1912148"/>
                <a:gd name="connsiteX13" fmla="*/ 1090122 w 1962150"/>
                <a:gd name="connsiteY13" fmla="*/ 1912148 h 1912148"/>
                <a:gd name="connsiteX14" fmla="*/ 721879 w 1962150"/>
                <a:gd name="connsiteY14" fmla="*/ 1581150 h 1912148"/>
                <a:gd name="connsiteX15" fmla="*/ 263530 w 1962150"/>
                <a:gd name="connsiteY15" fmla="*/ 1581150 h 1912148"/>
                <a:gd name="connsiteX16" fmla="*/ 0 w 1962150"/>
                <a:gd name="connsiteY16" fmla="*/ 1317620 h 1912148"/>
                <a:gd name="connsiteX17" fmla="*/ 0 w 1962150"/>
                <a:gd name="connsiteY17" fmla="*/ 1317625 h 1912148"/>
                <a:gd name="connsiteX18" fmla="*/ 0 w 1962150"/>
                <a:gd name="connsiteY18" fmla="*/ 922338 h 1912148"/>
                <a:gd name="connsiteX19" fmla="*/ 0 w 1962150"/>
                <a:gd name="connsiteY19" fmla="*/ 922338 h 1912148"/>
                <a:gd name="connsiteX20" fmla="*/ 0 w 1962150"/>
                <a:gd name="connsiteY20" fmla="*/ 263530 h 1912148"/>
                <a:gd name="connsiteX0" fmla="*/ 0 w 1962150"/>
                <a:gd name="connsiteY0" fmla="*/ 263530 h 1912148"/>
                <a:gd name="connsiteX1" fmla="*/ 263530 w 1962150"/>
                <a:gd name="connsiteY1" fmla="*/ 0 h 1912148"/>
                <a:gd name="connsiteX2" fmla="*/ 327025 w 1962150"/>
                <a:gd name="connsiteY2" fmla="*/ 0 h 1912148"/>
                <a:gd name="connsiteX3" fmla="*/ 327025 w 1962150"/>
                <a:gd name="connsiteY3" fmla="*/ 0 h 1912148"/>
                <a:gd name="connsiteX4" fmla="*/ 817563 w 1962150"/>
                <a:gd name="connsiteY4" fmla="*/ 0 h 1912148"/>
                <a:gd name="connsiteX5" fmla="*/ 1698620 w 1962150"/>
                <a:gd name="connsiteY5" fmla="*/ 0 h 1912148"/>
                <a:gd name="connsiteX6" fmla="*/ 1962150 w 1962150"/>
                <a:gd name="connsiteY6" fmla="*/ 263530 h 1912148"/>
                <a:gd name="connsiteX7" fmla="*/ 1962150 w 1962150"/>
                <a:gd name="connsiteY7" fmla="*/ 922338 h 1912148"/>
                <a:gd name="connsiteX8" fmla="*/ 1962150 w 1962150"/>
                <a:gd name="connsiteY8" fmla="*/ 922338 h 1912148"/>
                <a:gd name="connsiteX9" fmla="*/ 1962150 w 1962150"/>
                <a:gd name="connsiteY9" fmla="*/ 1317625 h 1912148"/>
                <a:gd name="connsiteX10" fmla="*/ 1962150 w 1962150"/>
                <a:gd name="connsiteY10" fmla="*/ 1317620 h 1912148"/>
                <a:gd name="connsiteX11" fmla="*/ 1698620 w 1962150"/>
                <a:gd name="connsiteY11" fmla="*/ 1581150 h 1912148"/>
                <a:gd name="connsiteX12" fmla="*/ 1212418 w 1962150"/>
                <a:gd name="connsiteY12" fmla="*/ 1601931 h 1912148"/>
                <a:gd name="connsiteX13" fmla="*/ 1090122 w 1962150"/>
                <a:gd name="connsiteY13" fmla="*/ 1912148 h 1912148"/>
                <a:gd name="connsiteX14" fmla="*/ 721879 w 1962150"/>
                <a:gd name="connsiteY14" fmla="*/ 1581150 h 1912148"/>
                <a:gd name="connsiteX15" fmla="*/ 263530 w 1962150"/>
                <a:gd name="connsiteY15" fmla="*/ 1581150 h 1912148"/>
                <a:gd name="connsiteX16" fmla="*/ 0 w 1962150"/>
                <a:gd name="connsiteY16" fmla="*/ 1317620 h 1912148"/>
                <a:gd name="connsiteX17" fmla="*/ 0 w 1962150"/>
                <a:gd name="connsiteY17" fmla="*/ 1317625 h 1912148"/>
                <a:gd name="connsiteX18" fmla="*/ 0 w 1962150"/>
                <a:gd name="connsiteY18" fmla="*/ 922338 h 1912148"/>
                <a:gd name="connsiteX19" fmla="*/ 0 w 1962150"/>
                <a:gd name="connsiteY19" fmla="*/ 922338 h 1912148"/>
                <a:gd name="connsiteX20" fmla="*/ 0 w 1962150"/>
                <a:gd name="connsiteY20" fmla="*/ 263530 h 1912148"/>
                <a:gd name="connsiteX0" fmla="*/ 0 w 1962150"/>
                <a:gd name="connsiteY0" fmla="*/ 263530 h 1891366"/>
                <a:gd name="connsiteX1" fmla="*/ 263530 w 1962150"/>
                <a:gd name="connsiteY1" fmla="*/ 0 h 1891366"/>
                <a:gd name="connsiteX2" fmla="*/ 327025 w 1962150"/>
                <a:gd name="connsiteY2" fmla="*/ 0 h 1891366"/>
                <a:gd name="connsiteX3" fmla="*/ 327025 w 1962150"/>
                <a:gd name="connsiteY3" fmla="*/ 0 h 1891366"/>
                <a:gd name="connsiteX4" fmla="*/ 817563 w 1962150"/>
                <a:gd name="connsiteY4" fmla="*/ 0 h 1891366"/>
                <a:gd name="connsiteX5" fmla="*/ 1698620 w 1962150"/>
                <a:gd name="connsiteY5" fmla="*/ 0 h 1891366"/>
                <a:gd name="connsiteX6" fmla="*/ 1962150 w 1962150"/>
                <a:gd name="connsiteY6" fmla="*/ 263530 h 1891366"/>
                <a:gd name="connsiteX7" fmla="*/ 1962150 w 1962150"/>
                <a:gd name="connsiteY7" fmla="*/ 922338 h 1891366"/>
                <a:gd name="connsiteX8" fmla="*/ 1962150 w 1962150"/>
                <a:gd name="connsiteY8" fmla="*/ 922338 h 1891366"/>
                <a:gd name="connsiteX9" fmla="*/ 1962150 w 1962150"/>
                <a:gd name="connsiteY9" fmla="*/ 1317625 h 1891366"/>
                <a:gd name="connsiteX10" fmla="*/ 1962150 w 1962150"/>
                <a:gd name="connsiteY10" fmla="*/ 1317620 h 1891366"/>
                <a:gd name="connsiteX11" fmla="*/ 1698620 w 1962150"/>
                <a:gd name="connsiteY11" fmla="*/ 1581150 h 1891366"/>
                <a:gd name="connsiteX12" fmla="*/ 1212418 w 1962150"/>
                <a:gd name="connsiteY12" fmla="*/ 1601931 h 1891366"/>
                <a:gd name="connsiteX13" fmla="*/ 975822 w 1962150"/>
                <a:gd name="connsiteY13" fmla="*/ 1891366 h 1891366"/>
                <a:gd name="connsiteX14" fmla="*/ 721879 w 1962150"/>
                <a:gd name="connsiteY14" fmla="*/ 1581150 h 1891366"/>
                <a:gd name="connsiteX15" fmla="*/ 263530 w 1962150"/>
                <a:gd name="connsiteY15" fmla="*/ 1581150 h 1891366"/>
                <a:gd name="connsiteX16" fmla="*/ 0 w 1962150"/>
                <a:gd name="connsiteY16" fmla="*/ 1317620 h 1891366"/>
                <a:gd name="connsiteX17" fmla="*/ 0 w 1962150"/>
                <a:gd name="connsiteY17" fmla="*/ 1317625 h 1891366"/>
                <a:gd name="connsiteX18" fmla="*/ 0 w 1962150"/>
                <a:gd name="connsiteY18" fmla="*/ 922338 h 1891366"/>
                <a:gd name="connsiteX19" fmla="*/ 0 w 1962150"/>
                <a:gd name="connsiteY19" fmla="*/ 922338 h 1891366"/>
                <a:gd name="connsiteX20" fmla="*/ 0 w 1962150"/>
                <a:gd name="connsiteY20" fmla="*/ 263530 h 1891366"/>
                <a:gd name="connsiteX0" fmla="*/ 0 w 1962150"/>
                <a:gd name="connsiteY0" fmla="*/ 263530 h 1891366"/>
                <a:gd name="connsiteX1" fmla="*/ 263530 w 1962150"/>
                <a:gd name="connsiteY1" fmla="*/ 0 h 1891366"/>
                <a:gd name="connsiteX2" fmla="*/ 327025 w 1962150"/>
                <a:gd name="connsiteY2" fmla="*/ 0 h 1891366"/>
                <a:gd name="connsiteX3" fmla="*/ 327025 w 1962150"/>
                <a:gd name="connsiteY3" fmla="*/ 0 h 1891366"/>
                <a:gd name="connsiteX4" fmla="*/ 817563 w 1962150"/>
                <a:gd name="connsiteY4" fmla="*/ 0 h 1891366"/>
                <a:gd name="connsiteX5" fmla="*/ 1698620 w 1962150"/>
                <a:gd name="connsiteY5" fmla="*/ 0 h 1891366"/>
                <a:gd name="connsiteX6" fmla="*/ 1962150 w 1962150"/>
                <a:gd name="connsiteY6" fmla="*/ 263530 h 1891366"/>
                <a:gd name="connsiteX7" fmla="*/ 1962150 w 1962150"/>
                <a:gd name="connsiteY7" fmla="*/ 922338 h 1891366"/>
                <a:gd name="connsiteX8" fmla="*/ 1962150 w 1962150"/>
                <a:gd name="connsiteY8" fmla="*/ 922338 h 1891366"/>
                <a:gd name="connsiteX9" fmla="*/ 1962150 w 1962150"/>
                <a:gd name="connsiteY9" fmla="*/ 1317625 h 1891366"/>
                <a:gd name="connsiteX10" fmla="*/ 1962150 w 1962150"/>
                <a:gd name="connsiteY10" fmla="*/ 1317620 h 1891366"/>
                <a:gd name="connsiteX11" fmla="*/ 1698620 w 1962150"/>
                <a:gd name="connsiteY11" fmla="*/ 1581150 h 1891366"/>
                <a:gd name="connsiteX12" fmla="*/ 1212418 w 1962150"/>
                <a:gd name="connsiteY12" fmla="*/ 1581876 h 1891366"/>
                <a:gd name="connsiteX13" fmla="*/ 975822 w 1962150"/>
                <a:gd name="connsiteY13" fmla="*/ 1891366 h 1891366"/>
                <a:gd name="connsiteX14" fmla="*/ 721879 w 1962150"/>
                <a:gd name="connsiteY14" fmla="*/ 1581150 h 1891366"/>
                <a:gd name="connsiteX15" fmla="*/ 263530 w 1962150"/>
                <a:gd name="connsiteY15" fmla="*/ 1581150 h 1891366"/>
                <a:gd name="connsiteX16" fmla="*/ 0 w 1962150"/>
                <a:gd name="connsiteY16" fmla="*/ 1317620 h 1891366"/>
                <a:gd name="connsiteX17" fmla="*/ 0 w 1962150"/>
                <a:gd name="connsiteY17" fmla="*/ 1317625 h 1891366"/>
                <a:gd name="connsiteX18" fmla="*/ 0 w 1962150"/>
                <a:gd name="connsiteY18" fmla="*/ 922338 h 1891366"/>
                <a:gd name="connsiteX19" fmla="*/ 0 w 1962150"/>
                <a:gd name="connsiteY19" fmla="*/ 922338 h 1891366"/>
                <a:gd name="connsiteX20" fmla="*/ 0 w 1962150"/>
                <a:gd name="connsiteY20" fmla="*/ 263530 h 1891366"/>
                <a:gd name="connsiteX0" fmla="*/ 0 w 1962150"/>
                <a:gd name="connsiteY0" fmla="*/ 263530 h 1891366"/>
                <a:gd name="connsiteX1" fmla="*/ 263530 w 1962150"/>
                <a:gd name="connsiteY1" fmla="*/ 0 h 1891366"/>
                <a:gd name="connsiteX2" fmla="*/ 327025 w 1962150"/>
                <a:gd name="connsiteY2" fmla="*/ 0 h 1891366"/>
                <a:gd name="connsiteX3" fmla="*/ 327025 w 1962150"/>
                <a:gd name="connsiteY3" fmla="*/ 0 h 1891366"/>
                <a:gd name="connsiteX4" fmla="*/ 817563 w 1962150"/>
                <a:gd name="connsiteY4" fmla="*/ 0 h 1891366"/>
                <a:gd name="connsiteX5" fmla="*/ 1698620 w 1962150"/>
                <a:gd name="connsiteY5" fmla="*/ 0 h 1891366"/>
                <a:gd name="connsiteX6" fmla="*/ 1962150 w 1962150"/>
                <a:gd name="connsiteY6" fmla="*/ 263530 h 1891366"/>
                <a:gd name="connsiteX7" fmla="*/ 1962150 w 1962150"/>
                <a:gd name="connsiteY7" fmla="*/ 922338 h 1891366"/>
                <a:gd name="connsiteX8" fmla="*/ 1962150 w 1962150"/>
                <a:gd name="connsiteY8" fmla="*/ 922338 h 1891366"/>
                <a:gd name="connsiteX9" fmla="*/ 1962150 w 1962150"/>
                <a:gd name="connsiteY9" fmla="*/ 1317625 h 1891366"/>
                <a:gd name="connsiteX10" fmla="*/ 1962150 w 1962150"/>
                <a:gd name="connsiteY10" fmla="*/ 1317620 h 1891366"/>
                <a:gd name="connsiteX11" fmla="*/ 1698620 w 1962150"/>
                <a:gd name="connsiteY11" fmla="*/ 1581150 h 1891366"/>
                <a:gd name="connsiteX12" fmla="*/ 1267572 w 1962150"/>
                <a:gd name="connsiteY12" fmla="*/ 1581876 h 1891366"/>
                <a:gd name="connsiteX13" fmla="*/ 975822 w 1962150"/>
                <a:gd name="connsiteY13" fmla="*/ 1891366 h 1891366"/>
                <a:gd name="connsiteX14" fmla="*/ 721879 w 1962150"/>
                <a:gd name="connsiteY14" fmla="*/ 1581150 h 1891366"/>
                <a:gd name="connsiteX15" fmla="*/ 263530 w 1962150"/>
                <a:gd name="connsiteY15" fmla="*/ 1581150 h 1891366"/>
                <a:gd name="connsiteX16" fmla="*/ 0 w 1962150"/>
                <a:gd name="connsiteY16" fmla="*/ 1317620 h 1891366"/>
                <a:gd name="connsiteX17" fmla="*/ 0 w 1962150"/>
                <a:gd name="connsiteY17" fmla="*/ 1317625 h 1891366"/>
                <a:gd name="connsiteX18" fmla="*/ 0 w 1962150"/>
                <a:gd name="connsiteY18" fmla="*/ 922338 h 1891366"/>
                <a:gd name="connsiteX19" fmla="*/ 0 w 1962150"/>
                <a:gd name="connsiteY19" fmla="*/ 922338 h 1891366"/>
                <a:gd name="connsiteX20" fmla="*/ 0 w 1962150"/>
                <a:gd name="connsiteY20" fmla="*/ 263530 h 1891366"/>
                <a:gd name="connsiteX0" fmla="*/ 0 w 1962150"/>
                <a:gd name="connsiteY0" fmla="*/ 263530 h 1886352"/>
                <a:gd name="connsiteX1" fmla="*/ 263530 w 1962150"/>
                <a:gd name="connsiteY1" fmla="*/ 0 h 1886352"/>
                <a:gd name="connsiteX2" fmla="*/ 327025 w 1962150"/>
                <a:gd name="connsiteY2" fmla="*/ 0 h 1886352"/>
                <a:gd name="connsiteX3" fmla="*/ 327025 w 1962150"/>
                <a:gd name="connsiteY3" fmla="*/ 0 h 1886352"/>
                <a:gd name="connsiteX4" fmla="*/ 817563 w 1962150"/>
                <a:gd name="connsiteY4" fmla="*/ 0 h 1886352"/>
                <a:gd name="connsiteX5" fmla="*/ 1698620 w 1962150"/>
                <a:gd name="connsiteY5" fmla="*/ 0 h 1886352"/>
                <a:gd name="connsiteX6" fmla="*/ 1962150 w 1962150"/>
                <a:gd name="connsiteY6" fmla="*/ 263530 h 1886352"/>
                <a:gd name="connsiteX7" fmla="*/ 1962150 w 1962150"/>
                <a:gd name="connsiteY7" fmla="*/ 922338 h 1886352"/>
                <a:gd name="connsiteX8" fmla="*/ 1962150 w 1962150"/>
                <a:gd name="connsiteY8" fmla="*/ 922338 h 1886352"/>
                <a:gd name="connsiteX9" fmla="*/ 1962150 w 1962150"/>
                <a:gd name="connsiteY9" fmla="*/ 1317625 h 1886352"/>
                <a:gd name="connsiteX10" fmla="*/ 1962150 w 1962150"/>
                <a:gd name="connsiteY10" fmla="*/ 1317620 h 1886352"/>
                <a:gd name="connsiteX11" fmla="*/ 1698620 w 1962150"/>
                <a:gd name="connsiteY11" fmla="*/ 1581150 h 1886352"/>
                <a:gd name="connsiteX12" fmla="*/ 1267572 w 1962150"/>
                <a:gd name="connsiteY12" fmla="*/ 1581876 h 1886352"/>
                <a:gd name="connsiteX13" fmla="*/ 1046018 w 1962150"/>
                <a:gd name="connsiteY13" fmla="*/ 1886352 h 1886352"/>
                <a:gd name="connsiteX14" fmla="*/ 721879 w 1962150"/>
                <a:gd name="connsiteY14" fmla="*/ 1581150 h 1886352"/>
                <a:gd name="connsiteX15" fmla="*/ 263530 w 1962150"/>
                <a:gd name="connsiteY15" fmla="*/ 1581150 h 1886352"/>
                <a:gd name="connsiteX16" fmla="*/ 0 w 1962150"/>
                <a:gd name="connsiteY16" fmla="*/ 1317620 h 1886352"/>
                <a:gd name="connsiteX17" fmla="*/ 0 w 1962150"/>
                <a:gd name="connsiteY17" fmla="*/ 1317625 h 1886352"/>
                <a:gd name="connsiteX18" fmla="*/ 0 w 1962150"/>
                <a:gd name="connsiteY18" fmla="*/ 922338 h 1886352"/>
                <a:gd name="connsiteX19" fmla="*/ 0 w 1962150"/>
                <a:gd name="connsiteY19" fmla="*/ 922338 h 1886352"/>
                <a:gd name="connsiteX20" fmla="*/ 0 w 1962150"/>
                <a:gd name="connsiteY20" fmla="*/ 263530 h 1886352"/>
                <a:gd name="connsiteX0" fmla="*/ 0 w 1962150"/>
                <a:gd name="connsiteY0" fmla="*/ 263530 h 1886352"/>
                <a:gd name="connsiteX1" fmla="*/ 263530 w 1962150"/>
                <a:gd name="connsiteY1" fmla="*/ 0 h 1886352"/>
                <a:gd name="connsiteX2" fmla="*/ 327025 w 1962150"/>
                <a:gd name="connsiteY2" fmla="*/ 0 h 1886352"/>
                <a:gd name="connsiteX3" fmla="*/ 327025 w 1962150"/>
                <a:gd name="connsiteY3" fmla="*/ 0 h 1886352"/>
                <a:gd name="connsiteX4" fmla="*/ 817563 w 1962150"/>
                <a:gd name="connsiteY4" fmla="*/ 0 h 1886352"/>
                <a:gd name="connsiteX5" fmla="*/ 1698620 w 1962150"/>
                <a:gd name="connsiteY5" fmla="*/ 0 h 1886352"/>
                <a:gd name="connsiteX6" fmla="*/ 1962150 w 1962150"/>
                <a:gd name="connsiteY6" fmla="*/ 263530 h 1886352"/>
                <a:gd name="connsiteX7" fmla="*/ 1962150 w 1962150"/>
                <a:gd name="connsiteY7" fmla="*/ 922338 h 1886352"/>
                <a:gd name="connsiteX8" fmla="*/ 1962150 w 1962150"/>
                <a:gd name="connsiteY8" fmla="*/ 922338 h 1886352"/>
                <a:gd name="connsiteX9" fmla="*/ 1962150 w 1962150"/>
                <a:gd name="connsiteY9" fmla="*/ 1317625 h 1886352"/>
                <a:gd name="connsiteX10" fmla="*/ 1962150 w 1962150"/>
                <a:gd name="connsiteY10" fmla="*/ 1317620 h 1886352"/>
                <a:gd name="connsiteX11" fmla="*/ 1698620 w 1962150"/>
                <a:gd name="connsiteY11" fmla="*/ 1581150 h 1886352"/>
                <a:gd name="connsiteX12" fmla="*/ 1267572 w 1962150"/>
                <a:gd name="connsiteY12" fmla="*/ 1581876 h 1886352"/>
                <a:gd name="connsiteX13" fmla="*/ 990328 w 1962150"/>
                <a:gd name="connsiteY13" fmla="*/ 1886352 h 1886352"/>
                <a:gd name="connsiteX14" fmla="*/ 721879 w 1962150"/>
                <a:gd name="connsiteY14" fmla="*/ 1581150 h 1886352"/>
                <a:gd name="connsiteX15" fmla="*/ 263530 w 1962150"/>
                <a:gd name="connsiteY15" fmla="*/ 1581150 h 1886352"/>
                <a:gd name="connsiteX16" fmla="*/ 0 w 1962150"/>
                <a:gd name="connsiteY16" fmla="*/ 1317620 h 1886352"/>
                <a:gd name="connsiteX17" fmla="*/ 0 w 1962150"/>
                <a:gd name="connsiteY17" fmla="*/ 1317625 h 1886352"/>
                <a:gd name="connsiteX18" fmla="*/ 0 w 1962150"/>
                <a:gd name="connsiteY18" fmla="*/ 922338 h 1886352"/>
                <a:gd name="connsiteX19" fmla="*/ 0 w 1962150"/>
                <a:gd name="connsiteY19" fmla="*/ 922338 h 1886352"/>
                <a:gd name="connsiteX20" fmla="*/ 0 w 1962150"/>
                <a:gd name="connsiteY20" fmla="*/ 263530 h 1886352"/>
                <a:gd name="connsiteX0" fmla="*/ 0 w 1962150"/>
                <a:gd name="connsiteY0" fmla="*/ 263530 h 1891366"/>
                <a:gd name="connsiteX1" fmla="*/ 263530 w 1962150"/>
                <a:gd name="connsiteY1" fmla="*/ 0 h 1891366"/>
                <a:gd name="connsiteX2" fmla="*/ 327025 w 1962150"/>
                <a:gd name="connsiteY2" fmla="*/ 0 h 1891366"/>
                <a:gd name="connsiteX3" fmla="*/ 327025 w 1962150"/>
                <a:gd name="connsiteY3" fmla="*/ 0 h 1891366"/>
                <a:gd name="connsiteX4" fmla="*/ 817563 w 1962150"/>
                <a:gd name="connsiteY4" fmla="*/ 0 h 1891366"/>
                <a:gd name="connsiteX5" fmla="*/ 1698620 w 1962150"/>
                <a:gd name="connsiteY5" fmla="*/ 0 h 1891366"/>
                <a:gd name="connsiteX6" fmla="*/ 1962150 w 1962150"/>
                <a:gd name="connsiteY6" fmla="*/ 263530 h 1891366"/>
                <a:gd name="connsiteX7" fmla="*/ 1962150 w 1962150"/>
                <a:gd name="connsiteY7" fmla="*/ 922338 h 1891366"/>
                <a:gd name="connsiteX8" fmla="*/ 1962150 w 1962150"/>
                <a:gd name="connsiteY8" fmla="*/ 922338 h 1891366"/>
                <a:gd name="connsiteX9" fmla="*/ 1962150 w 1962150"/>
                <a:gd name="connsiteY9" fmla="*/ 1317625 h 1891366"/>
                <a:gd name="connsiteX10" fmla="*/ 1962150 w 1962150"/>
                <a:gd name="connsiteY10" fmla="*/ 1317620 h 1891366"/>
                <a:gd name="connsiteX11" fmla="*/ 1698620 w 1962150"/>
                <a:gd name="connsiteY11" fmla="*/ 1581150 h 1891366"/>
                <a:gd name="connsiteX12" fmla="*/ 1267572 w 1962150"/>
                <a:gd name="connsiteY12" fmla="*/ 1581876 h 1891366"/>
                <a:gd name="connsiteX13" fmla="*/ 979190 w 1962150"/>
                <a:gd name="connsiteY13" fmla="*/ 1891366 h 1891366"/>
                <a:gd name="connsiteX14" fmla="*/ 721879 w 1962150"/>
                <a:gd name="connsiteY14" fmla="*/ 1581150 h 1891366"/>
                <a:gd name="connsiteX15" fmla="*/ 263530 w 1962150"/>
                <a:gd name="connsiteY15" fmla="*/ 1581150 h 1891366"/>
                <a:gd name="connsiteX16" fmla="*/ 0 w 1962150"/>
                <a:gd name="connsiteY16" fmla="*/ 1317620 h 1891366"/>
                <a:gd name="connsiteX17" fmla="*/ 0 w 1962150"/>
                <a:gd name="connsiteY17" fmla="*/ 1317625 h 1891366"/>
                <a:gd name="connsiteX18" fmla="*/ 0 w 1962150"/>
                <a:gd name="connsiteY18" fmla="*/ 922338 h 1891366"/>
                <a:gd name="connsiteX19" fmla="*/ 0 w 1962150"/>
                <a:gd name="connsiteY19" fmla="*/ 922338 h 1891366"/>
                <a:gd name="connsiteX20" fmla="*/ 0 w 1962150"/>
                <a:gd name="connsiteY20" fmla="*/ 263530 h 1891366"/>
                <a:gd name="connsiteX0" fmla="*/ 0 w 1962150"/>
                <a:gd name="connsiteY0" fmla="*/ 263530 h 1891366"/>
                <a:gd name="connsiteX1" fmla="*/ 263530 w 1962150"/>
                <a:gd name="connsiteY1" fmla="*/ 0 h 1891366"/>
                <a:gd name="connsiteX2" fmla="*/ 327025 w 1962150"/>
                <a:gd name="connsiteY2" fmla="*/ 0 h 1891366"/>
                <a:gd name="connsiteX3" fmla="*/ 327025 w 1962150"/>
                <a:gd name="connsiteY3" fmla="*/ 0 h 1891366"/>
                <a:gd name="connsiteX4" fmla="*/ 817563 w 1962150"/>
                <a:gd name="connsiteY4" fmla="*/ 0 h 1891366"/>
                <a:gd name="connsiteX5" fmla="*/ 1698620 w 1962150"/>
                <a:gd name="connsiteY5" fmla="*/ 0 h 1891366"/>
                <a:gd name="connsiteX6" fmla="*/ 1962150 w 1962150"/>
                <a:gd name="connsiteY6" fmla="*/ 263530 h 1891366"/>
                <a:gd name="connsiteX7" fmla="*/ 1962150 w 1962150"/>
                <a:gd name="connsiteY7" fmla="*/ 922338 h 1891366"/>
                <a:gd name="connsiteX8" fmla="*/ 1962150 w 1962150"/>
                <a:gd name="connsiteY8" fmla="*/ 922338 h 1891366"/>
                <a:gd name="connsiteX9" fmla="*/ 1962150 w 1962150"/>
                <a:gd name="connsiteY9" fmla="*/ 1317625 h 1891366"/>
                <a:gd name="connsiteX10" fmla="*/ 1962150 w 1962150"/>
                <a:gd name="connsiteY10" fmla="*/ 1317620 h 1891366"/>
                <a:gd name="connsiteX11" fmla="*/ 1698620 w 1962150"/>
                <a:gd name="connsiteY11" fmla="*/ 1581150 h 1891366"/>
                <a:gd name="connsiteX12" fmla="*/ 1161761 w 1962150"/>
                <a:gd name="connsiteY12" fmla="*/ 1576862 h 1891366"/>
                <a:gd name="connsiteX13" fmla="*/ 979190 w 1962150"/>
                <a:gd name="connsiteY13" fmla="*/ 1891366 h 1891366"/>
                <a:gd name="connsiteX14" fmla="*/ 721879 w 1962150"/>
                <a:gd name="connsiteY14" fmla="*/ 1581150 h 1891366"/>
                <a:gd name="connsiteX15" fmla="*/ 263530 w 1962150"/>
                <a:gd name="connsiteY15" fmla="*/ 1581150 h 1891366"/>
                <a:gd name="connsiteX16" fmla="*/ 0 w 1962150"/>
                <a:gd name="connsiteY16" fmla="*/ 1317620 h 1891366"/>
                <a:gd name="connsiteX17" fmla="*/ 0 w 1962150"/>
                <a:gd name="connsiteY17" fmla="*/ 1317625 h 1891366"/>
                <a:gd name="connsiteX18" fmla="*/ 0 w 1962150"/>
                <a:gd name="connsiteY18" fmla="*/ 922338 h 1891366"/>
                <a:gd name="connsiteX19" fmla="*/ 0 w 1962150"/>
                <a:gd name="connsiteY19" fmla="*/ 922338 h 1891366"/>
                <a:gd name="connsiteX20" fmla="*/ 0 w 1962150"/>
                <a:gd name="connsiteY20" fmla="*/ 263530 h 1891366"/>
                <a:gd name="connsiteX0" fmla="*/ 0 w 1962150"/>
                <a:gd name="connsiteY0" fmla="*/ 263530 h 1891366"/>
                <a:gd name="connsiteX1" fmla="*/ 263530 w 1962150"/>
                <a:gd name="connsiteY1" fmla="*/ 0 h 1891366"/>
                <a:gd name="connsiteX2" fmla="*/ 327025 w 1962150"/>
                <a:gd name="connsiteY2" fmla="*/ 0 h 1891366"/>
                <a:gd name="connsiteX3" fmla="*/ 327025 w 1962150"/>
                <a:gd name="connsiteY3" fmla="*/ 0 h 1891366"/>
                <a:gd name="connsiteX4" fmla="*/ 817563 w 1962150"/>
                <a:gd name="connsiteY4" fmla="*/ 0 h 1891366"/>
                <a:gd name="connsiteX5" fmla="*/ 1698620 w 1962150"/>
                <a:gd name="connsiteY5" fmla="*/ 0 h 1891366"/>
                <a:gd name="connsiteX6" fmla="*/ 1962150 w 1962150"/>
                <a:gd name="connsiteY6" fmla="*/ 263530 h 1891366"/>
                <a:gd name="connsiteX7" fmla="*/ 1962150 w 1962150"/>
                <a:gd name="connsiteY7" fmla="*/ 922338 h 1891366"/>
                <a:gd name="connsiteX8" fmla="*/ 1962150 w 1962150"/>
                <a:gd name="connsiteY8" fmla="*/ 922338 h 1891366"/>
                <a:gd name="connsiteX9" fmla="*/ 1962150 w 1962150"/>
                <a:gd name="connsiteY9" fmla="*/ 1317625 h 1891366"/>
                <a:gd name="connsiteX10" fmla="*/ 1962150 w 1962150"/>
                <a:gd name="connsiteY10" fmla="*/ 1317620 h 1891366"/>
                <a:gd name="connsiteX11" fmla="*/ 1698620 w 1962150"/>
                <a:gd name="connsiteY11" fmla="*/ 1581150 h 1891366"/>
                <a:gd name="connsiteX12" fmla="*/ 1161761 w 1962150"/>
                <a:gd name="connsiteY12" fmla="*/ 1576862 h 1891366"/>
                <a:gd name="connsiteX13" fmla="*/ 979190 w 1962150"/>
                <a:gd name="connsiteY13" fmla="*/ 1891366 h 1891366"/>
                <a:gd name="connsiteX14" fmla="*/ 822121 w 1962150"/>
                <a:gd name="connsiteY14" fmla="*/ 1576137 h 1891366"/>
                <a:gd name="connsiteX15" fmla="*/ 263530 w 1962150"/>
                <a:gd name="connsiteY15" fmla="*/ 1581150 h 1891366"/>
                <a:gd name="connsiteX16" fmla="*/ 0 w 1962150"/>
                <a:gd name="connsiteY16" fmla="*/ 1317620 h 1891366"/>
                <a:gd name="connsiteX17" fmla="*/ 0 w 1962150"/>
                <a:gd name="connsiteY17" fmla="*/ 1317625 h 1891366"/>
                <a:gd name="connsiteX18" fmla="*/ 0 w 1962150"/>
                <a:gd name="connsiteY18" fmla="*/ 922338 h 1891366"/>
                <a:gd name="connsiteX19" fmla="*/ 0 w 1962150"/>
                <a:gd name="connsiteY19" fmla="*/ 922338 h 1891366"/>
                <a:gd name="connsiteX20" fmla="*/ 0 w 1962150"/>
                <a:gd name="connsiteY20" fmla="*/ 263530 h 1891366"/>
                <a:gd name="connsiteX0" fmla="*/ 0 w 1962150"/>
                <a:gd name="connsiteY0" fmla="*/ 263530 h 1891366"/>
                <a:gd name="connsiteX1" fmla="*/ 263530 w 1962150"/>
                <a:gd name="connsiteY1" fmla="*/ 0 h 1891366"/>
                <a:gd name="connsiteX2" fmla="*/ 327025 w 1962150"/>
                <a:gd name="connsiteY2" fmla="*/ 0 h 1891366"/>
                <a:gd name="connsiteX3" fmla="*/ 327025 w 1962150"/>
                <a:gd name="connsiteY3" fmla="*/ 0 h 1891366"/>
                <a:gd name="connsiteX4" fmla="*/ 817563 w 1962150"/>
                <a:gd name="connsiteY4" fmla="*/ 0 h 1891366"/>
                <a:gd name="connsiteX5" fmla="*/ 1698620 w 1962150"/>
                <a:gd name="connsiteY5" fmla="*/ 0 h 1891366"/>
                <a:gd name="connsiteX6" fmla="*/ 1962150 w 1962150"/>
                <a:gd name="connsiteY6" fmla="*/ 263530 h 1891366"/>
                <a:gd name="connsiteX7" fmla="*/ 1962150 w 1962150"/>
                <a:gd name="connsiteY7" fmla="*/ 922338 h 1891366"/>
                <a:gd name="connsiteX8" fmla="*/ 1962150 w 1962150"/>
                <a:gd name="connsiteY8" fmla="*/ 922338 h 1891366"/>
                <a:gd name="connsiteX9" fmla="*/ 1962150 w 1962150"/>
                <a:gd name="connsiteY9" fmla="*/ 1317625 h 1891366"/>
                <a:gd name="connsiteX10" fmla="*/ 1962150 w 1962150"/>
                <a:gd name="connsiteY10" fmla="*/ 1317620 h 1891366"/>
                <a:gd name="connsiteX11" fmla="*/ 1698620 w 1962150"/>
                <a:gd name="connsiteY11" fmla="*/ 1581150 h 1891366"/>
                <a:gd name="connsiteX12" fmla="*/ 1161761 w 1962150"/>
                <a:gd name="connsiteY12" fmla="*/ 1576862 h 1891366"/>
                <a:gd name="connsiteX13" fmla="*/ 979190 w 1962150"/>
                <a:gd name="connsiteY13" fmla="*/ 1891366 h 1891366"/>
                <a:gd name="connsiteX14" fmla="*/ 822121 w 1962150"/>
                <a:gd name="connsiteY14" fmla="*/ 1581151 h 1891366"/>
                <a:gd name="connsiteX15" fmla="*/ 263530 w 1962150"/>
                <a:gd name="connsiteY15" fmla="*/ 1581150 h 1891366"/>
                <a:gd name="connsiteX16" fmla="*/ 0 w 1962150"/>
                <a:gd name="connsiteY16" fmla="*/ 1317620 h 1891366"/>
                <a:gd name="connsiteX17" fmla="*/ 0 w 1962150"/>
                <a:gd name="connsiteY17" fmla="*/ 1317625 h 1891366"/>
                <a:gd name="connsiteX18" fmla="*/ 0 w 1962150"/>
                <a:gd name="connsiteY18" fmla="*/ 922338 h 1891366"/>
                <a:gd name="connsiteX19" fmla="*/ 0 w 1962150"/>
                <a:gd name="connsiteY19" fmla="*/ 922338 h 1891366"/>
                <a:gd name="connsiteX20" fmla="*/ 0 w 1962150"/>
                <a:gd name="connsiteY20" fmla="*/ 263530 h 1891366"/>
                <a:gd name="connsiteX0" fmla="*/ 0 w 1962150"/>
                <a:gd name="connsiteY0" fmla="*/ 263530 h 2020630"/>
                <a:gd name="connsiteX1" fmla="*/ 263530 w 1962150"/>
                <a:gd name="connsiteY1" fmla="*/ 0 h 2020630"/>
                <a:gd name="connsiteX2" fmla="*/ 327025 w 1962150"/>
                <a:gd name="connsiteY2" fmla="*/ 0 h 2020630"/>
                <a:gd name="connsiteX3" fmla="*/ 327025 w 1962150"/>
                <a:gd name="connsiteY3" fmla="*/ 0 h 2020630"/>
                <a:gd name="connsiteX4" fmla="*/ 817563 w 1962150"/>
                <a:gd name="connsiteY4" fmla="*/ 0 h 2020630"/>
                <a:gd name="connsiteX5" fmla="*/ 1698620 w 1962150"/>
                <a:gd name="connsiteY5" fmla="*/ 0 h 2020630"/>
                <a:gd name="connsiteX6" fmla="*/ 1962150 w 1962150"/>
                <a:gd name="connsiteY6" fmla="*/ 263530 h 2020630"/>
                <a:gd name="connsiteX7" fmla="*/ 1962150 w 1962150"/>
                <a:gd name="connsiteY7" fmla="*/ 922338 h 2020630"/>
                <a:gd name="connsiteX8" fmla="*/ 1962150 w 1962150"/>
                <a:gd name="connsiteY8" fmla="*/ 922338 h 2020630"/>
                <a:gd name="connsiteX9" fmla="*/ 1962150 w 1962150"/>
                <a:gd name="connsiteY9" fmla="*/ 1317625 h 2020630"/>
                <a:gd name="connsiteX10" fmla="*/ 1962150 w 1962150"/>
                <a:gd name="connsiteY10" fmla="*/ 1317620 h 2020630"/>
                <a:gd name="connsiteX11" fmla="*/ 1698620 w 1962150"/>
                <a:gd name="connsiteY11" fmla="*/ 1581150 h 2020630"/>
                <a:gd name="connsiteX12" fmla="*/ 1161761 w 1962150"/>
                <a:gd name="connsiteY12" fmla="*/ 1576862 h 2020630"/>
                <a:gd name="connsiteX13" fmla="*/ 979190 w 1962150"/>
                <a:gd name="connsiteY13" fmla="*/ 2020630 h 2020630"/>
                <a:gd name="connsiteX14" fmla="*/ 822121 w 1962150"/>
                <a:gd name="connsiteY14" fmla="*/ 1581151 h 2020630"/>
                <a:gd name="connsiteX15" fmla="*/ 263530 w 1962150"/>
                <a:gd name="connsiteY15" fmla="*/ 1581150 h 2020630"/>
                <a:gd name="connsiteX16" fmla="*/ 0 w 1962150"/>
                <a:gd name="connsiteY16" fmla="*/ 1317620 h 2020630"/>
                <a:gd name="connsiteX17" fmla="*/ 0 w 1962150"/>
                <a:gd name="connsiteY17" fmla="*/ 1317625 h 2020630"/>
                <a:gd name="connsiteX18" fmla="*/ 0 w 1962150"/>
                <a:gd name="connsiteY18" fmla="*/ 922338 h 2020630"/>
                <a:gd name="connsiteX19" fmla="*/ 0 w 1962150"/>
                <a:gd name="connsiteY19" fmla="*/ 922338 h 2020630"/>
                <a:gd name="connsiteX20" fmla="*/ 0 w 1962150"/>
                <a:gd name="connsiteY20" fmla="*/ 263530 h 2020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962150" h="2020630">
                  <a:moveTo>
                    <a:pt x="0" y="263530"/>
                  </a:moveTo>
                  <a:cubicBezTo>
                    <a:pt x="0" y="117986"/>
                    <a:pt x="117986" y="0"/>
                    <a:pt x="263530" y="0"/>
                  </a:cubicBezTo>
                  <a:lnTo>
                    <a:pt x="327025" y="0"/>
                  </a:lnTo>
                  <a:lnTo>
                    <a:pt x="327025" y="0"/>
                  </a:lnTo>
                  <a:lnTo>
                    <a:pt x="817563" y="0"/>
                  </a:lnTo>
                  <a:lnTo>
                    <a:pt x="1698620" y="0"/>
                  </a:lnTo>
                  <a:cubicBezTo>
                    <a:pt x="1844164" y="0"/>
                    <a:pt x="1962150" y="117986"/>
                    <a:pt x="1962150" y="263530"/>
                  </a:cubicBezTo>
                  <a:lnTo>
                    <a:pt x="1962150" y="922338"/>
                  </a:lnTo>
                  <a:lnTo>
                    <a:pt x="1962150" y="922338"/>
                  </a:lnTo>
                  <a:lnTo>
                    <a:pt x="1962150" y="1317625"/>
                  </a:lnTo>
                  <a:lnTo>
                    <a:pt x="1962150" y="1317620"/>
                  </a:lnTo>
                  <a:cubicBezTo>
                    <a:pt x="1962150" y="1463164"/>
                    <a:pt x="1844164" y="1581150"/>
                    <a:pt x="1698620" y="1581150"/>
                  </a:cubicBezTo>
                  <a:lnTo>
                    <a:pt x="1161761" y="1576862"/>
                  </a:lnTo>
                  <a:lnTo>
                    <a:pt x="979190" y="2020630"/>
                  </a:lnTo>
                  <a:lnTo>
                    <a:pt x="822121" y="1581151"/>
                  </a:lnTo>
                  <a:lnTo>
                    <a:pt x="263530" y="1581150"/>
                  </a:lnTo>
                  <a:cubicBezTo>
                    <a:pt x="117986" y="1581150"/>
                    <a:pt x="0" y="1463164"/>
                    <a:pt x="0" y="1317620"/>
                  </a:cubicBezTo>
                  <a:lnTo>
                    <a:pt x="0" y="1317625"/>
                  </a:lnTo>
                  <a:lnTo>
                    <a:pt x="0" y="922338"/>
                  </a:lnTo>
                  <a:lnTo>
                    <a:pt x="0" y="922338"/>
                  </a:lnTo>
                  <a:lnTo>
                    <a:pt x="0" y="263530"/>
                  </a:lnTo>
                  <a:close/>
                </a:path>
              </a:pathLst>
            </a:custGeom>
            <a:solidFill>
              <a:schemeClr val="bg2">
                <a:lumMod val="50000"/>
              </a:schemeClr>
            </a:solidFill>
            <a:ln>
              <a:noFill/>
            </a:ln>
            <a:effectLst>
              <a:reflection blurRad="114300" stA="29000" endPos="43000" dist="127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23"/>
            <p:cNvSpPr/>
            <p:nvPr/>
          </p:nvSpPr>
          <p:spPr>
            <a:xfrm>
              <a:off x="904010" y="2306783"/>
              <a:ext cx="1995054" cy="1705698"/>
            </a:xfrm>
            <a:prstGeom prst="round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1600" dirty="0">
                  <a:solidFill>
                    <a:schemeClr val="tx1"/>
                  </a:solidFill>
                  <a:latin typeface="proxima-nova"/>
                </a:rPr>
                <a:t>Describe the prevalence of burnout in </a:t>
              </a:r>
              <a:r>
                <a:rPr lang="en-US" sz="1600" b="1" dirty="0">
                  <a:solidFill>
                    <a:schemeClr val="tx1"/>
                  </a:solidFill>
                  <a:latin typeface="proxima-nova"/>
                </a:rPr>
                <a:t>hospitals</a:t>
              </a:r>
              <a:r>
                <a:rPr lang="en-US" sz="1600" dirty="0">
                  <a:solidFill>
                    <a:schemeClr val="tx1"/>
                  </a:solidFill>
                  <a:latin typeface="proxima-nova"/>
                </a:rPr>
                <a:t> and healthcare organizations</a:t>
              </a:r>
              <a:endParaRPr lang="en-US" sz="1600" dirty="0">
                <a:solidFill>
                  <a:schemeClr val="tx1"/>
                </a:solidFill>
              </a:endParaRPr>
            </a:p>
          </p:txBody>
        </p:sp>
      </p:grpSp>
      <p:grpSp>
        <p:nvGrpSpPr>
          <p:cNvPr id="25" name="Group 24"/>
          <p:cNvGrpSpPr/>
          <p:nvPr/>
        </p:nvGrpSpPr>
        <p:grpSpPr>
          <a:xfrm>
            <a:off x="6466609" y="2282036"/>
            <a:ext cx="2154382" cy="2469171"/>
            <a:chOff x="827810" y="2213954"/>
            <a:chExt cx="2154382" cy="2469171"/>
          </a:xfrm>
        </p:grpSpPr>
        <p:sp>
          <p:nvSpPr>
            <p:cNvPr id="26" name="Rounded Rectangular Callout 9"/>
            <p:cNvSpPr/>
            <p:nvPr/>
          </p:nvSpPr>
          <p:spPr>
            <a:xfrm>
              <a:off x="827810" y="2213954"/>
              <a:ext cx="2154382" cy="2469171"/>
            </a:xfrm>
            <a:custGeom>
              <a:avLst/>
              <a:gdLst>
                <a:gd name="connsiteX0" fmla="*/ 0 w 1962150"/>
                <a:gd name="connsiteY0" fmla="*/ 263530 h 1581150"/>
                <a:gd name="connsiteX1" fmla="*/ 263530 w 1962150"/>
                <a:gd name="connsiteY1" fmla="*/ 0 h 1581150"/>
                <a:gd name="connsiteX2" fmla="*/ 327025 w 1962150"/>
                <a:gd name="connsiteY2" fmla="*/ 0 h 1581150"/>
                <a:gd name="connsiteX3" fmla="*/ 327025 w 1962150"/>
                <a:gd name="connsiteY3" fmla="*/ 0 h 1581150"/>
                <a:gd name="connsiteX4" fmla="*/ 817563 w 1962150"/>
                <a:gd name="connsiteY4" fmla="*/ 0 h 1581150"/>
                <a:gd name="connsiteX5" fmla="*/ 1698620 w 1962150"/>
                <a:gd name="connsiteY5" fmla="*/ 0 h 1581150"/>
                <a:gd name="connsiteX6" fmla="*/ 1962150 w 1962150"/>
                <a:gd name="connsiteY6" fmla="*/ 263530 h 1581150"/>
                <a:gd name="connsiteX7" fmla="*/ 1962150 w 1962150"/>
                <a:gd name="connsiteY7" fmla="*/ 922338 h 1581150"/>
                <a:gd name="connsiteX8" fmla="*/ 1962150 w 1962150"/>
                <a:gd name="connsiteY8" fmla="*/ 922338 h 1581150"/>
                <a:gd name="connsiteX9" fmla="*/ 1962150 w 1962150"/>
                <a:gd name="connsiteY9" fmla="*/ 1317625 h 1581150"/>
                <a:gd name="connsiteX10" fmla="*/ 1962150 w 1962150"/>
                <a:gd name="connsiteY10" fmla="*/ 1317620 h 1581150"/>
                <a:gd name="connsiteX11" fmla="*/ 1698620 w 1962150"/>
                <a:gd name="connsiteY11" fmla="*/ 1581150 h 1581150"/>
                <a:gd name="connsiteX12" fmla="*/ 817563 w 1962150"/>
                <a:gd name="connsiteY12" fmla="*/ 1581150 h 1581150"/>
                <a:gd name="connsiteX13" fmla="*/ 934258 w 1962150"/>
                <a:gd name="connsiteY13" fmla="*/ 1912148 h 1581150"/>
                <a:gd name="connsiteX14" fmla="*/ 327025 w 1962150"/>
                <a:gd name="connsiteY14" fmla="*/ 1581150 h 1581150"/>
                <a:gd name="connsiteX15" fmla="*/ 263530 w 1962150"/>
                <a:gd name="connsiteY15" fmla="*/ 1581150 h 1581150"/>
                <a:gd name="connsiteX16" fmla="*/ 0 w 1962150"/>
                <a:gd name="connsiteY16" fmla="*/ 1317620 h 1581150"/>
                <a:gd name="connsiteX17" fmla="*/ 0 w 1962150"/>
                <a:gd name="connsiteY17" fmla="*/ 1317625 h 1581150"/>
                <a:gd name="connsiteX18" fmla="*/ 0 w 1962150"/>
                <a:gd name="connsiteY18" fmla="*/ 922338 h 1581150"/>
                <a:gd name="connsiteX19" fmla="*/ 0 w 1962150"/>
                <a:gd name="connsiteY19" fmla="*/ 922338 h 1581150"/>
                <a:gd name="connsiteX20" fmla="*/ 0 w 1962150"/>
                <a:gd name="connsiteY20" fmla="*/ 263530 h 1581150"/>
                <a:gd name="connsiteX0" fmla="*/ 0 w 1962150"/>
                <a:gd name="connsiteY0" fmla="*/ 263530 h 1912148"/>
                <a:gd name="connsiteX1" fmla="*/ 263530 w 1962150"/>
                <a:gd name="connsiteY1" fmla="*/ 0 h 1912148"/>
                <a:gd name="connsiteX2" fmla="*/ 327025 w 1962150"/>
                <a:gd name="connsiteY2" fmla="*/ 0 h 1912148"/>
                <a:gd name="connsiteX3" fmla="*/ 327025 w 1962150"/>
                <a:gd name="connsiteY3" fmla="*/ 0 h 1912148"/>
                <a:gd name="connsiteX4" fmla="*/ 817563 w 1962150"/>
                <a:gd name="connsiteY4" fmla="*/ 0 h 1912148"/>
                <a:gd name="connsiteX5" fmla="*/ 1698620 w 1962150"/>
                <a:gd name="connsiteY5" fmla="*/ 0 h 1912148"/>
                <a:gd name="connsiteX6" fmla="*/ 1962150 w 1962150"/>
                <a:gd name="connsiteY6" fmla="*/ 263530 h 1912148"/>
                <a:gd name="connsiteX7" fmla="*/ 1962150 w 1962150"/>
                <a:gd name="connsiteY7" fmla="*/ 922338 h 1912148"/>
                <a:gd name="connsiteX8" fmla="*/ 1962150 w 1962150"/>
                <a:gd name="connsiteY8" fmla="*/ 922338 h 1912148"/>
                <a:gd name="connsiteX9" fmla="*/ 1962150 w 1962150"/>
                <a:gd name="connsiteY9" fmla="*/ 1317625 h 1912148"/>
                <a:gd name="connsiteX10" fmla="*/ 1962150 w 1962150"/>
                <a:gd name="connsiteY10" fmla="*/ 1317620 h 1912148"/>
                <a:gd name="connsiteX11" fmla="*/ 1698620 w 1962150"/>
                <a:gd name="connsiteY11" fmla="*/ 1581150 h 1912148"/>
                <a:gd name="connsiteX12" fmla="*/ 1316327 w 1962150"/>
                <a:gd name="connsiteY12" fmla="*/ 1591541 h 1912148"/>
                <a:gd name="connsiteX13" fmla="*/ 934258 w 1962150"/>
                <a:gd name="connsiteY13" fmla="*/ 1912148 h 1912148"/>
                <a:gd name="connsiteX14" fmla="*/ 327025 w 1962150"/>
                <a:gd name="connsiteY14" fmla="*/ 1581150 h 1912148"/>
                <a:gd name="connsiteX15" fmla="*/ 263530 w 1962150"/>
                <a:gd name="connsiteY15" fmla="*/ 1581150 h 1912148"/>
                <a:gd name="connsiteX16" fmla="*/ 0 w 1962150"/>
                <a:gd name="connsiteY16" fmla="*/ 1317620 h 1912148"/>
                <a:gd name="connsiteX17" fmla="*/ 0 w 1962150"/>
                <a:gd name="connsiteY17" fmla="*/ 1317625 h 1912148"/>
                <a:gd name="connsiteX18" fmla="*/ 0 w 1962150"/>
                <a:gd name="connsiteY18" fmla="*/ 922338 h 1912148"/>
                <a:gd name="connsiteX19" fmla="*/ 0 w 1962150"/>
                <a:gd name="connsiteY19" fmla="*/ 922338 h 1912148"/>
                <a:gd name="connsiteX20" fmla="*/ 0 w 1962150"/>
                <a:gd name="connsiteY20" fmla="*/ 263530 h 1912148"/>
                <a:gd name="connsiteX0" fmla="*/ 0 w 1962150"/>
                <a:gd name="connsiteY0" fmla="*/ 263530 h 1912148"/>
                <a:gd name="connsiteX1" fmla="*/ 263530 w 1962150"/>
                <a:gd name="connsiteY1" fmla="*/ 0 h 1912148"/>
                <a:gd name="connsiteX2" fmla="*/ 327025 w 1962150"/>
                <a:gd name="connsiteY2" fmla="*/ 0 h 1912148"/>
                <a:gd name="connsiteX3" fmla="*/ 327025 w 1962150"/>
                <a:gd name="connsiteY3" fmla="*/ 0 h 1912148"/>
                <a:gd name="connsiteX4" fmla="*/ 817563 w 1962150"/>
                <a:gd name="connsiteY4" fmla="*/ 0 h 1912148"/>
                <a:gd name="connsiteX5" fmla="*/ 1698620 w 1962150"/>
                <a:gd name="connsiteY5" fmla="*/ 0 h 1912148"/>
                <a:gd name="connsiteX6" fmla="*/ 1962150 w 1962150"/>
                <a:gd name="connsiteY6" fmla="*/ 263530 h 1912148"/>
                <a:gd name="connsiteX7" fmla="*/ 1962150 w 1962150"/>
                <a:gd name="connsiteY7" fmla="*/ 922338 h 1912148"/>
                <a:gd name="connsiteX8" fmla="*/ 1962150 w 1962150"/>
                <a:gd name="connsiteY8" fmla="*/ 922338 h 1912148"/>
                <a:gd name="connsiteX9" fmla="*/ 1962150 w 1962150"/>
                <a:gd name="connsiteY9" fmla="*/ 1317625 h 1912148"/>
                <a:gd name="connsiteX10" fmla="*/ 1962150 w 1962150"/>
                <a:gd name="connsiteY10" fmla="*/ 1317620 h 1912148"/>
                <a:gd name="connsiteX11" fmla="*/ 1698620 w 1962150"/>
                <a:gd name="connsiteY11" fmla="*/ 1581150 h 1912148"/>
                <a:gd name="connsiteX12" fmla="*/ 1316327 w 1962150"/>
                <a:gd name="connsiteY12" fmla="*/ 1591541 h 1912148"/>
                <a:gd name="connsiteX13" fmla="*/ 934258 w 1962150"/>
                <a:gd name="connsiteY13" fmla="*/ 1912148 h 1912148"/>
                <a:gd name="connsiteX14" fmla="*/ 846570 w 1962150"/>
                <a:gd name="connsiteY14" fmla="*/ 1612322 h 1912148"/>
                <a:gd name="connsiteX15" fmla="*/ 263530 w 1962150"/>
                <a:gd name="connsiteY15" fmla="*/ 1581150 h 1912148"/>
                <a:gd name="connsiteX16" fmla="*/ 0 w 1962150"/>
                <a:gd name="connsiteY16" fmla="*/ 1317620 h 1912148"/>
                <a:gd name="connsiteX17" fmla="*/ 0 w 1962150"/>
                <a:gd name="connsiteY17" fmla="*/ 1317625 h 1912148"/>
                <a:gd name="connsiteX18" fmla="*/ 0 w 1962150"/>
                <a:gd name="connsiteY18" fmla="*/ 922338 h 1912148"/>
                <a:gd name="connsiteX19" fmla="*/ 0 w 1962150"/>
                <a:gd name="connsiteY19" fmla="*/ 922338 h 1912148"/>
                <a:gd name="connsiteX20" fmla="*/ 0 w 1962150"/>
                <a:gd name="connsiteY20" fmla="*/ 263530 h 1912148"/>
                <a:gd name="connsiteX0" fmla="*/ 0 w 1962150"/>
                <a:gd name="connsiteY0" fmla="*/ 263530 h 1912148"/>
                <a:gd name="connsiteX1" fmla="*/ 263530 w 1962150"/>
                <a:gd name="connsiteY1" fmla="*/ 0 h 1912148"/>
                <a:gd name="connsiteX2" fmla="*/ 327025 w 1962150"/>
                <a:gd name="connsiteY2" fmla="*/ 0 h 1912148"/>
                <a:gd name="connsiteX3" fmla="*/ 327025 w 1962150"/>
                <a:gd name="connsiteY3" fmla="*/ 0 h 1912148"/>
                <a:gd name="connsiteX4" fmla="*/ 817563 w 1962150"/>
                <a:gd name="connsiteY4" fmla="*/ 0 h 1912148"/>
                <a:gd name="connsiteX5" fmla="*/ 1698620 w 1962150"/>
                <a:gd name="connsiteY5" fmla="*/ 0 h 1912148"/>
                <a:gd name="connsiteX6" fmla="*/ 1962150 w 1962150"/>
                <a:gd name="connsiteY6" fmla="*/ 263530 h 1912148"/>
                <a:gd name="connsiteX7" fmla="*/ 1962150 w 1962150"/>
                <a:gd name="connsiteY7" fmla="*/ 922338 h 1912148"/>
                <a:gd name="connsiteX8" fmla="*/ 1962150 w 1962150"/>
                <a:gd name="connsiteY8" fmla="*/ 922338 h 1912148"/>
                <a:gd name="connsiteX9" fmla="*/ 1962150 w 1962150"/>
                <a:gd name="connsiteY9" fmla="*/ 1317625 h 1912148"/>
                <a:gd name="connsiteX10" fmla="*/ 1962150 w 1962150"/>
                <a:gd name="connsiteY10" fmla="*/ 1317620 h 1912148"/>
                <a:gd name="connsiteX11" fmla="*/ 1698620 w 1962150"/>
                <a:gd name="connsiteY11" fmla="*/ 1581150 h 1912148"/>
                <a:gd name="connsiteX12" fmla="*/ 1316327 w 1962150"/>
                <a:gd name="connsiteY12" fmla="*/ 1591541 h 1912148"/>
                <a:gd name="connsiteX13" fmla="*/ 934258 w 1962150"/>
                <a:gd name="connsiteY13" fmla="*/ 1912148 h 1912148"/>
                <a:gd name="connsiteX14" fmla="*/ 836179 w 1962150"/>
                <a:gd name="connsiteY14" fmla="*/ 1581150 h 1912148"/>
                <a:gd name="connsiteX15" fmla="*/ 263530 w 1962150"/>
                <a:gd name="connsiteY15" fmla="*/ 1581150 h 1912148"/>
                <a:gd name="connsiteX16" fmla="*/ 0 w 1962150"/>
                <a:gd name="connsiteY16" fmla="*/ 1317620 h 1912148"/>
                <a:gd name="connsiteX17" fmla="*/ 0 w 1962150"/>
                <a:gd name="connsiteY17" fmla="*/ 1317625 h 1912148"/>
                <a:gd name="connsiteX18" fmla="*/ 0 w 1962150"/>
                <a:gd name="connsiteY18" fmla="*/ 922338 h 1912148"/>
                <a:gd name="connsiteX19" fmla="*/ 0 w 1962150"/>
                <a:gd name="connsiteY19" fmla="*/ 922338 h 1912148"/>
                <a:gd name="connsiteX20" fmla="*/ 0 w 1962150"/>
                <a:gd name="connsiteY20" fmla="*/ 263530 h 1912148"/>
                <a:gd name="connsiteX0" fmla="*/ 0 w 1962150"/>
                <a:gd name="connsiteY0" fmla="*/ 263530 h 1912148"/>
                <a:gd name="connsiteX1" fmla="*/ 263530 w 1962150"/>
                <a:gd name="connsiteY1" fmla="*/ 0 h 1912148"/>
                <a:gd name="connsiteX2" fmla="*/ 327025 w 1962150"/>
                <a:gd name="connsiteY2" fmla="*/ 0 h 1912148"/>
                <a:gd name="connsiteX3" fmla="*/ 327025 w 1962150"/>
                <a:gd name="connsiteY3" fmla="*/ 0 h 1912148"/>
                <a:gd name="connsiteX4" fmla="*/ 817563 w 1962150"/>
                <a:gd name="connsiteY4" fmla="*/ 0 h 1912148"/>
                <a:gd name="connsiteX5" fmla="*/ 1698620 w 1962150"/>
                <a:gd name="connsiteY5" fmla="*/ 0 h 1912148"/>
                <a:gd name="connsiteX6" fmla="*/ 1962150 w 1962150"/>
                <a:gd name="connsiteY6" fmla="*/ 263530 h 1912148"/>
                <a:gd name="connsiteX7" fmla="*/ 1962150 w 1962150"/>
                <a:gd name="connsiteY7" fmla="*/ 922338 h 1912148"/>
                <a:gd name="connsiteX8" fmla="*/ 1962150 w 1962150"/>
                <a:gd name="connsiteY8" fmla="*/ 922338 h 1912148"/>
                <a:gd name="connsiteX9" fmla="*/ 1962150 w 1962150"/>
                <a:gd name="connsiteY9" fmla="*/ 1317625 h 1912148"/>
                <a:gd name="connsiteX10" fmla="*/ 1962150 w 1962150"/>
                <a:gd name="connsiteY10" fmla="*/ 1317620 h 1912148"/>
                <a:gd name="connsiteX11" fmla="*/ 1698620 w 1962150"/>
                <a:gd name="connsiteY11" fmla="*/ 1581150 h 1912148"/>
                <a:gd name="connsiteX12" fmla="*/ 1316327 w 1962150"/>
                <a:gd name="connsiteY12" fmla="*/ 1591541 h 1912148"/>
                <a:gd name="connsiteX13" fmla="*/ 1090122 w 1962150"/>
                <a:gd name="connsiteY13" fmla="*/ 1912148 h 1912148"/>
                <a:gd name="connsiteX14" fmla="*/ 836179 w 1962150"/>
                <a:gd name="connsiteY14" fmla="*/ 1581150 h 1912148"/>
                <a:gd name="connsiteX15" fmla="*/ 263530 w 1962150"/>
                <a:gd name="connsiteY15" fmla="*/ 1581150 h 1912148"/>
                <a:gd name="connsiteX16" fmla="*/ 0 w 1962150"/>
                <a:gd name="connsiteY16" fmla="*/ 1317620 h 1912148"/>
                <a:gd name="connsiteX17" fmla="*/ 0 w 1962150"/>
                <a:gd name="connsiteY17" fmla="*/ 1317625 h 1912148"/>
                <a:gd name="connsiteX18" fmla="*/ 0 w 1962150"/>
                <a:gd name="connsiteY18" fmla="*/ 922338 h 1912148"/>
                <a:gd name="connsiteX19" fmla="*/ 0 w 1962150"/>
                <a:gd name="connsiteY19" fmla="*/ 922338 h 1912148"/>
                <a:gd name="connsiteX20" fmla="*/ 0 w 1962150"/>
                <a:gd name="connsiteY20" fmla="*/ 263530 h 1912148"/>
                <a:gd name="connsiteX0" fmla="*/ 0 w 1962150"/>
                <a:gd name="connsiteY0" fmla="*/ 263530 h 1912148"/>
                <a:gd name="connsiteX1" fmla="*/ 263530 w 1962150"/>
                <a:gd name="connsiteY1" fmla="*/ 0 h 1912148"/>
                <a:gd name="connsiteX2" fmla="*/ 327025 w 1962150"/>
                <a:gd name="connsiteY2" fmla="*/ 0 h 1912148"/>
                <a:gd name="connsiteX3" fmla="*/ 327025 w 1962150"/>
                <a:gd name="connsiteY3" fmla="*/ 0 h 1912148"/>
                <a:gd name="connsiteX4" fmla="*/ 817563 w 1962150"/>
                <a:gd name="connsiteY4" fmla="*/ 0 h 1912148"/>
                <a:gd name="connsiteX5" fmla="*/ 1698620 w 1962150"/>
                <a:gd name="connsiteY5" fmla="*/ 0 h 1912148"/>
                <a:gd name="connsiteX6" fmla="*/ 1962150 w 1962150"/>
                <a:gd name="connsiteY6" fmla="*/ 263530 h 1912148"/>
                <a:gd name="connsiteX7" fmla="*/ 1962150 w 1962150"/>
                <a:gd name="connsiteY7" fmla="*/ 922338 h 1912148"/>
                <a:gd name="connsiteX8" fmla="*/ 1962150 w 1962150"/>
                <a:gd name="connsiteY8" fmla="*/ 922338 h 1912148"/>
                <a:gd name="connsiteX9" fmla="*/ 1962150 w 1962150"/>
                <a:gd name="connsiteY9" fmla="*/ 1317625 h 1912148"/>
                <a:gd name="connsiteX10" fmla="*/ 1962150 w 1962150"/>
                <a:gd name="connsiteY10" fmla="*/ 1317620 h 1912148"/>
                <a:gd name="connsiteX11" fmla="*/ 1698620 w 1962150"/>
                <a:gd name="connsiteY11" fmla="*/ 1581150 h 1912148"/>
                <a:gd name="connsiteX12" fmla="*/ 1316327 w 1962150"/>
                <a:gd name="connsiteY12" fmla="*/ 1591541 h 1912148"/>
                <a:gd name="connsiteX13" fmla="*/ 1090122 w 1962150"/>
                <a:gd name="connsiteY13" fmla="*/ 1912148 h 1912148"/>
                <a:gd name="connsiteX14" fmla="*/ 721879 w 1962150"/>
                <a:gd name="connsiteY14" fmla="*/ 1581150 h 1912148"/>
                <a:gd name="connsiteX15" fmla="*/ 263530 w 1962150"/>
                <a:gd name="connsiteY15" fmla="*/ 1581150 h 1912148"/>
                <a:gd name="connsiteX16" fmla="*/ 0 w 1962150"/>
                <a:gd name="connsiteY16" fmla="*/ 1317620 h 1912148"/>
                <a:gd name="connsiteX17" fmla="*/ 0 w 1962150"/>
                <a:gd name="connsiteY17" fmla="*/ 1317625 h 1912148"/>
                <a:gd name="connsiteX18" fmla="*/ 0 w 1962150"/>
                <a:gd name="connsiteY18" fmla="*/ 922338 h 1912148"/>
                <a:gd name="connsiteX19" fmla="*/ 0 w 1962150"/>
                <a:gd name="connsiteY19" fmla="*/ 922338 h 1912148"/>
                <a:gd name="connsiteX20" fmla="*/ 0 w 1962150"/>
                <a:gd name="connsiteY20" fmla="*/ 263530 h 1912148"/>
                <a:gd name="connsiteX0" fmla="*/ 0 w 1962150"/>
                <a:gd name="connsiteY0" fmla="*/ 263530 h 1912148"/>
                <a:gd name="connsiteX1" fmla="*/ 263530 w 1962150"/>
                <a:gd name="connsiteY1" fmla="*/ 0 h 1912148"/>
                <a:gd name="connsiteX2" fmla="*/ 327025 w 1962150"/>
                <a:gd name="connsiteY2" fmla="*/ 0 h 1912148"/>
                <a:gd name="connsiteX3" fmla="*/ 327025 w 1962150"/>
                <a:gd name="connsiteY3" fmla="*/ 0 h 1912148"/>
                <a:gd name="connsiteX4" fmla="*/ 817563 w 1962150"/>
                <a:gd name="connsiteY4" fmla="*/ 0 h 1912148"/>
                <a:gd name="connsiteX5" fmla="*/ 1698620 w 1962150"/>
                <a:gd name="connsiteY5" fmla="*/ 0 h 1912148"/>
                <a:gd name="connsiteX6" fmla="*/ 1962150 w 1962150"/>
                <a:gd name="connsiteY6" fmla="*/ 263530 h 1912148"/>
                <a:gd name="connsiteX7" fmla="*/ 1962150 w 1962150"/>
                <a:gd name="connsiteY7" fmla="*/ 922338 h 1912148"/>
                <a:gd name="connsiteX8" fmla="*/ 1962150 w 1962150"/>
                <a:gd name="connsiteY8" fmla="*/ 922338 h 1912148"/>
                <a:gd name="connsiteX9" fmla="*/ 1962150 w 1962150"/>
                <a:gd name="connsiteY9" fmla="*/ 1317625 h 1912148"/>
                <a:gd name="connsiteX10" fmla="*/ 1962150 w 1962150"/>
                <a:gd name="connsiteY10" fmla="*/ 1317620 h 1912148"/>
                <a:gd name="connsiteX11" fmla="*/ 1698620 w 1962150"/>
                <a:gd name="connsiteY11" fmla="*/ 1581150 h 1912148"/>
                <a:gd name="connsiteX12" fmla="*/ 1212418 w 1962150"/>
                <a:gd name="connsiteY12" fmla="*/ 1601931 h 1912148"/>
                <a:gd name="connsiteX13" fmla="*/ 1090122 w 1962150"/>
                <a:gd name="connsiteY13" fmla="*/ 1912148 h 1912148"/>
                <a:gd name="connsiteX14" fmla="*/ 721879 w 1962150"/>
                <a:gd name="connsiteY14" fmla="*/ 1581150 h 1912148"/>
                <a:gd name="connsiteX15" fmla="*/ 263530 w 1962150"/>
                <a:gd name="connsiteY15" fmla="*/ 1581150 h 1912148"/>
                <a:gd name="connsiteX16" fmla="*/ 0 w 1962150"/>
                <a:gd name="connsiteY16" fmla="*/ 1317620 h 1912148"/>
                <a:gd name="connsiteX17" fmla="*/ 0 w 1962150"/>
                <a:gd name="connsiteY17" fmla="*/ 1317625 h 1912148"/>
                <a:gd name="connsiteX18" fmla="*/ 0 w 1962150"/>
                <a:gd name="connsiteY18" fmla="*/ 922338 h 1912148"/>
                <a:gd name="connsiteX19" fmla="*/ 0 w 1962150"/>
                <a:gd name="connsiteY19" fmla="*/ 922338 h 1912148"/>
                <a:gd name="connsiteX20" fmla="*/ 0 w 1962150"/>
                <a:gd name="connsiteY20" fmla="*/ 263530 h 1912148"/>
                <a:gd name="connsiteX0" fmla="*/ 0 w 1962150"/>
                <a:gd name="connsiteY0" fmla="*/ 263530 h 1891366"/>
                <a:gd name="connsiteX1" fmla="*/ 263530 w 1962150"/>
                <a:gd name="connsiteY1" fmla="*/ 0 h 1891366"/>
                <a:gd name="connsiteX2" fmla="*/ 327025 w 1962150"/>
                <a:gd name="connsiteY2" fmla="*/ 0 h 1891366"/>
                <a:gd name="connsiteX3" fmla="*/ 327025 w 1962150"/>
                <a:gd name="connsiteY3" fmla="*/ 0 h 1891366"/>
                <a:gd name="connsiteX4" fmla="*/ 817563 w 1962150"/>
                <a:gd name="connsiteY4" fmla="*/ 0 h 1891366"/>
                <a:gd name="connsiteX5" fmla="*/ 1698620 w 1962150"/>
                <a:gd name="connsiteY5" fmla="*/ 0 h 1891366"/>
                <a:gd name="connsiteX6" fmla="*/ 1962150 w 1962150"/>
                <a:gd name="connsiteY6" fmla="*/ 263530 h 1891366"/>
                <a:gd name="connsiteX7" fmla="*/ 1962150 w 1962150"/>
                <a:gd name="connsiteY7" fmla="*/ 922338 h 1891366"/>
                <a:gd name="connsiteX8" fmla="*/ 1962150 w 1962150"/>
                <a:gd name="connsiteY8" fmla="*/ 922338 h 1891366"/>
                <a:gd name="connsiteX9" fmla="*/ 1962150 w 1962150"/>
                <a:gd name="connsiteY9" fmla="*/ 1317625 h 1891366"/>
                <a:gd name="connsiteX10" fmla="*/ 1962150 w 1962150"/>
                <a:gd name="connsiteY10" fmla="*/ 1317620 h 1891366"/>
                <a:gd name="connsiteX11" fmla="*/ 1698620 w 1962150"/>
                <a:gd name="connsiteY11" fmla="*/ 1581150 h 1891366"/>
                <a:gd name="connsiteX12" fmla="*/ 1212418 w 1962150"/>
                <a:gd name="connsiteY12" fmla="*/ 1601931 h 1891366"/>
                <a:gd name="connsiteX13" fmla="*/ 975822 w 1962150"/>
                <a:gd name="connsiteY13" fmla="*/ 1891366 h 1891366"/>
                <a:gd name="connsiteX14" fmla="*/ 721879 w 1962150"/>
                <a:gd name="connsiteY14" fmla="*/ 1581150 h 1891366"/>
                <a:gd name="connsiteX15" fmla="*/ 263530 w 1962150"/>
                <a:gd name="connsiteY15" fmla="*/ 1581150 h 1891366"/>
                <a:gd name="connsiteX16" fmla="*/ 0 w 1962150"/>
                <a:gd name="connsiteY16" fmla="*/ 1317620 h 1891366"/>
                <a:gd name="connsiteX17" fmla="*/ 0 w 1962150"/>
                <a:gd name="connsiteY17" fmla="*/ 1317625 h 1891366"/>
                <a:gd name="connsiteX18" fmla="*/ 0 w 1962150"/>
                <a:gd name="connsiteY18" fmla="*/ 922338 h 1891366"/>
                <a:gd name="connsiteX19" fmla="*/ 0 w 1962150"/>
                <a:gd name="connsiteY19" fmla="*/ 922338 h 1891366"/>
                <a:gd name="connsiteX20" fmla="*/ 0 w 1962150"/>
                <a:gd name="connsiteY20" fmla="*/ 263530 h 1891366"/>
                <a:gd name="connsiteX0" fmla="*/ 0 w 1962150"/>
                <a:gd name="connsiteY0" fmla="*/ 263530 h 1891366"/>
                <a:gd name="connsiteX1" fmla="*/ 263530 w 1962150"/>
                <a:gd name="connsiteY1" fmla="*/ 0 h 1891366"/>
                <a:gd name="connsiteX2" fmla="*/ 327025 w 1962150"/>
                <a:gd name="connsiteY2" fmla="*/ 0 h 1891366"/>
                <a:gd name="connsiteX3" fmla="*/ 327025 w 1962150"/>
                <a:gd name="connsiteY3" fmla="*/ 0 h 1891366"/>
                <a:gd name="connsiteX4" fmla="*/ 817563 w 1962150"/>
                <a:gd name="connsiteY4" fmla="*/ 0 h 1891366"/>
                <a:gd name="connsiteX5" fmla="*/ 1698620 w 1962150"/>
                <a:gd name="connsiteY5" fmla="*/ 0 h 1891366"/>
                <a:gd name="connsiteX6" fmla="*/ 1962150 w 1962150"/>
                <a:gd name="connsiteY6" fmla="*/ 263530 h 1891366"/>
                <a:gd name="connsiteX7" fmla="*/ 1962150 w 1962150"/>
                <a:gd name="connsiteY7" fmla="*/ 922338 h 1891366"/>
                <a:gd name="connsiteX8" fmla="*/ 1962150 w 1962150"/>
                <a:gd name="connsiteY8" fmla="*/ 922338 h 1891366"/>
                <a:gd name="connsiteX9" fmla="*/ 1962150 w 1962150"/>
                <a:gd name="connsiteY9" fmla="*/ 1317625 h 1891366"/>
                <a:gd name="connsiteX10" fmla="*/ 1962150 w 1962150"/>
                <a:gd name="connsiteY10" fmla="*/ 1317620 h 1891366"/>
                <a:gd name="connsiteX11" fmla="*/ 1698620 w 1962150"/>
                <a:gd name="connsiteY11" fmla="*/ 1581150 h 1891366"/>
                <a:gd name="connsiteX12" fmla="*/ 1212418 w 1962150"/>
                <a:gd name="connsiteY12" fmla="*/ 1581876 h 1891366"/>
                <a:gd name="connsiteX13" fmla="*/ 975822 w 1962150"/>
                <a:gd name="connsiteY13" fmla="*/ 1891366 h 1891366"/>
                <a:gd name="connsiteX14" fmla="*/ 721879 w 1962150"/>
                <a:gd name="connsiteY14" fmla="*/ 1581150 h 1891366"/>
                <a:gd name="connsiteX15" fmla="*/ 263530 w 1962150"/>
                <a:gd name="connsiteY15" fmla="*/ 1581150 h 1891366"/>
                <a:gd name="connsiteX16" fmla="*/ 0 w 1962150"/>
                <a:gd name="connsiteY16" fmla="*/ 1317620 h 1891366"/>
                <a:gd name="connsiteX17" fmla="*/ 0 w 1962150"/>
                <a:gd name="connsiteY17" fmla="*/ 1317625 h 1891366"/>
                <a:gd name="connsiteX18" fmla="*/ 0 w 1962150"/>
                <a:gd name="connsiteY18" fmla="*/ 922338 h 1891366"/>
                <a:gd name="connsiteX19" fmla="*/ 0 w 1962150"/>
                <a:gd name="connsiteY19" fmla="*/ 922338 h 1891366"/>
                <a:gd name="connsiteX20" fmla="*/ 0 w 1962150"/>
                <a:gd name="connsiteY20" fmla="*/ 263530 h 1891366"/>
                <a:gd name="connsiteX0" fmla="*/ 0 w 1962150"/>
                <a:gd name="connsiteY0" fmla="*/ 263530 h 1891366"/>
                <a:gd name="connsiteX1" fmla="*/ 263530 w 1962150"/>
                <a:gd name="connsiteY1" fmla="*/ 0 h 1891366"/>
                <a:gd name="connsiteX2" fmla="*/ 327025 w 1962150"/>
                <a:gd name="connsiteY2" fmla="*/ 0 h 1891366"/>
                <a:gd name="connsiteX3" fmla="*/ 327025 w 1962150"/>
                <a:gd name="connsiteY3" fmla="*/ 0 h 1891366"/>
                <a:gd name="connsiteX4" fmla="*/ 817563 w 1962150"/>
                <a:gd name="connsiteY4" fmla="*/ 0 h 1891366"/>
                <a:gd name="connsiteX5" fmla="*/ 1698620 w 1962150"/>
                <a:gd name="connsiteY5" fmla="*/ 0 h 1891366"/>
                <a:gd name="connsiteX6" fmla="*/ 1962150 w 1962150"/>
                <a:gd name="connsiteY6" fmla="*/ 263530 h 1891366"/>
                <a:gd name="connsiteX7" fmla="*/ 1962150 w 1962150"/>
                <a:gd name="connsiteY7" fmla="*/ 922338 h 1891366"/>
                <a:gd name="connsiteX8" fmla="*/ 1962150 w 1962150"/>
                <a:gd name="connsiteY8" fmla="*/ 922338 h 1891366"/>
                <a:gd name="connsiteX9" fmla="*/ 1962150 w 1962150"/>
                <a:gd name="connsiteY9" fmla="*/ 1317625 h 1891366"/>
                <a:gd name="connsiteX10" fmla="*/ 1962150 w 1962150"/>
                <a:gd name="connsiteY10" fmla="*/ 1317620 h 1891366"/>
                <a:gd name="connsiteX11" fmla="*/ 1698620 w 1962150"/>
                <a:gd name="connsiteY11" fmla="*/ 1581150 h 1891366"/>
                <a:gd name="connsiteX12" fmla="*/ 1267572 w 1962150"/>
                <a:gd name="connsiteY12" fmla="*/ 1581876 h 1891366"/>
                <a:gd name="connsiteX13" fmla="*/ 975822 w 1962150"/>
                <a:gd name="connsiteY13" fmla="*/ 1891366 h 1891366"/>
                <a:gd name="connsiteX14" fmla="*/ 721879 w 1962150"/>
                <a:gd name="connsiteY14" fmla="*/ 1581150 h 1891366"/>
                <a:gd name="connsiteX15" fmla="*/ 263530 w 1962150"/>
                <a:gd name="connsiteY15" fmla="*/ 1581150 h 1891366"/>
                <a:gd name="connsiteX16" fmla="*/ 0 w 1962150"/>
                <a:gd name="connsiteY16" fmla="*/ 1317620 h 1891366"/>
                <a:gd name="connsiteX17" fmla="*/ 0 w 1962150"/>
                <a:gd name="connsiteY17" fmla="*/ 1317625 h 1891366"/>
                <a:gd name="connsiteX18" fmla="*/ 0 w 1962150"/>
                <a:gd name="connsiteY18" fmla="*/ 922338 h 1891366"/>
                <a:gd name="connsiteX19" fmla="*/ 0 w 1962150"/>
                <a:gd name="connsiteY19" fmla="*/ 922338 h 1891366"/>
                <a:gd name="connsiteX20" fmla="*/ 0 w 1962150"/>
                <a:gd name="connsiteY20" fmla="*/ 263530 h 1891366"/>
                <a:gd name="connsiteX0" fmla="*/ 0 w 1962150"/>
                <a:gd name="connsiteY0" fmla="*/ 263530 h 1886352"/>
                <a:gd name="connsiteX1" fmla="*/ 263530 w 1962150"/>
                <a:gd name="connsiteY1" fmla="*/ 0 h 1886352"/>
                <a:gd name="connsiteX2" fmla="*/ 327025 w 1962150"/>
                <a:gd name="connsiteY2" fmla="*/ 0 h 1886352"/>
                <a:gd name="connsiteX3" fmla="*/ 327025 w 1962150"/>
                <a:gd name="connsiteY3" fmla="*/ 0 h 1886352"/>
                <a:gd name="connsiteX4" fmla="*/ 817563 w 1962150"/>
                <a:gd name="connsiteY4" fmla="*/ 0 h 1886352"/>
                <a:gd name="connsiteX5" fmla="*/ 1698620 w 1962150"/>
                <a:gd name="connsiteY5" fmla="*/ 0 h 1886352"/>
                <a:gd name="connsiteX6" fmla="*/ 1962150 w 1962150"/>
                <a:gd name="connsiteY6" fmla="*/ 263530 h 1886352"/>
                <a:gd name="connsiteX7" fmla="*/ 1962150 w 1962150"/>
                <a:gd name="connsiteY7" fmla="*/ 922338 h 1886352"/>
                <a:gd name="connsiteX8" fmla="*/ 1962150 w 1962150"/>
                <a:gd name="connsiteY8" fmla="*/ 922338 h 1886352"/>
                <a:gd name="connsiteX9" fmla="*/ 1962150 w 1962150"/>
                <a:gd name="connsiteY9" fmla="*/ 1317625 h 1886352"/>
                <a:gd name="connsiteX10" fmla="*/ 1962150 w 1962150"/>
                <a:gd name="connsiteY10" fmla="*/ 1317620 h 1886352"/>
                <a:gd name="connsiteX11" fmla="*/ 1698620 w 1962150"/>
                <a:gd name="connsiteY11" fmla="*/ 1581150 h 1886352"/>
                <a:gd name="connsiteX12" fmla="*/ 1267572 w 1962150"/>
                <a:gd name="connsiteY12" fmla="*/ 1581876 h 1886352"/>
                <a:gd name="connsiteX13" fmla="*/ 1046018 w 1962150"/>
                <a:gd name="connsiteY13" fmla="*/ 1886352 h 1886352"/>
                <a:gd name="connsiteX14" fmla="*/ 721879 w 1962150"/>
                <a:gd name="connsiteY14" fmla="*/ 1581150 h 1886352"/>
                <a:gd name="connsiteX15" fmla="*/ 263530 w 1962150"/>
                <a:gd name="connsiteY15" fmla="*/ 1581150 h 1886352"/>
                <a:gd name="connsiteX16" fmla="*/ 0 w 1962150"/>
                <a:gd name="connsiteY16" fmla="*/ 1317620 h 1886352"/>
                <a:gd name="connsiteX17" fmla="*/ 0 w 1962150"/>
                <a:gd name="connsiteY17" fmla="*/ 1317625 h 1886352"/>
                <a:gd name="connsiteX18" fmla="*/ 0 w 1962150"/>
                <a:gd name="connsiteY18" fmla="*/ 922338 h 1886352"/>
                <a:gd name="connsiteX19" fmla="*/ 0 w 1962150"/>
                <a:gd name="connsiteY19" fmla="*/ 922338 h 1886352"/>
                <a:gd name="connsiteX20" fmla="*/ 0 w 1962150"/>
                <a:gd name="connsiteY20" fmla="*/ 263530 h 1886352"/>
                <a:gd name="connsiteX0" fmla="*/ 0 w 1962150"/>
                <a:gd name="connsiteY0" fmla="*/ 263530 h 1886352"/>
                <a:gd name="connsiteX1" fmla="*/ 263530 w 1962150"/>
                <a:gd name="connsiteY1" fmla="*/ 0 h 1886352"/>
                <a:gd name="connsiteX2" fmla="*/ 327025 w 1962150"/>
                <a:gd name="connsiteY2" fmla="*/ 0 h 1886352"/>
                <a:gd name="connsiteX3" fmla="*/ 327025 w 1962150"/>
                <a:gd name="connsiteY3" fmla="*/ 0 h 1886352"/>
                <a:gd name="connsiteX4" fmla="*/ 817563 w 1962150"/>
                <a:gd name="connsiteY4" fmla="*/ 0 h 1886352"/>
                <a:gd name="connsiteX5" fmla="*/ 1698620 w 1962150"/>
                <a:gd name="connsiteY5" fmla="*/ 0 h 1886352"/>
                <a:gd name="connsiteX6" fmla="*/ 1962150 w 1962150"/>
                <a:gd name="connsiteY6" fmla="*/ 263530 h 1886352"/>
                <a:gd name="connsiteX7" fmla="*/ 1962150 w 1962150"/>
                <a:gd name="connsiteY7" fmla="*/ 922338 h 1886352"/>
                <a:gd name="connsiteX8" fmla="*/ 1962150 w 1962150"/>
                <a:gd name="connsiteY8" fmla="*/ 922338 h 1886352"/>
                <a:gd name="connsiteX9" fmla="*/ 1962150 w 1962150"/>
                <a:gd name="connsiteY9" fmla="*/ 1317625 h 1886352"/>
                <a:gd name="connsiteX10" fmla="*/ 1962150 w 1962150"/>
                <a:gd name="connsiteY10" fmla="*/ 1317620 h 1886352"/>
                <a:gd name="connsiteX11" fmla="*/ 1698620 w 1962150"/>
                <a:gd name="connsiteY11" fmla="*/ 1581150 h 1886352"/>
                <a:gd name="connsiteX12" fmla="*/ 1267572 w 1962150"/>
                <a:gd name="connsiteY12" fmla="*/ 1581876 h 1886352"/>
                <a:gd name="connsiteX13" fmla="*/ 990328 w 1962150"/>
                <a:gd name="connsiteY13" fmla="*/ 1886352 h 1886352"/>
                <a:gd name="connsiteX14" fmla="*/ 721879 w 1962150"/>
                <a:gd name="connsiteY14" fmla="*/ 1581150 h 1886352"/>
                <a:gd name="connsiteX15" fmla="*/ 263530 w 1962150"/>
                <a:gd name="connsiteY15" fmla="*/ 1581150 h 1886352"/>
                <a:gd name="connsiteX16" fmla="*/ 0 w 1962150"/>
                <a:gd name="connsiteY16" fmla="*/ 1317620 h 1886352"/>
                <a:gd name="connsiteX17" fmla="*/ 0 w 1962150"/>
                <a:gd name="connsiteY17" fmla="*/ 1317625 h 1886352"/>
                <a:gd name="connsiteX18" fmla="*/ 0 w 1962150"/>
                <a:gd name="connsiteY18" fmla="*/ 922338 h 1886352"/>
                <a:gd name="connsiteX19" fmla="*/ 0 w 1962150"/>
                <a:gd name="connsiteY19" fmla="*/ 922338 h 1886352"/>
                <a:gd name="connsiteX20" fmla="*/ 0 w 1962150"/>
                <a:gd name="connsiteY20" fmla="*/ 263530 h 1886352"/>
                <a:gd name="connsiteX0" fmla="*/ 0 w 1962150"/>
                <a:gd name="connsiteY0" fmla="*/ 263530 h 1891366"/>
                <a:gd name="connsiteX1" fmla="*/ 263530 w 1962150"/>
                <a:gd name="connsiteY1" fmla="*/ 0 h 1891366"/>
                <a:gd name="connsiteX2" fmla="*/ 327025 w 1962150"/>
                <a:gd name="connsiteY2" fmla="*/ 0 h 1891366"/>
                <a:gd name="connsiteX3" fmla="*/ 327025 w 1962150"/>
                <a:gd name="connsiteY3" fmla="*/ 0 h 1891366"/>
                <a:gd name="connsiteX4" fmla="*/ 817563 w 1962150"/>
                <a:gd name="connsiteY4" fmla="*/ 0 h 1891366"/>
                <a:gd name="connsiteX5" fmla="*/ 1698620 w 1962150"/>
                <a:gd name="connsiteY5" fmla="*/ 0 h 1891366"/>
                <a:gd name="connsiteX6" fmla="*/ 1962150 w 1962150"/>
                <a:gd name="connsiteY6" fmla="*/ 263530 h 1891366"/>
                <a:gd name="connsiteX7" fmla="*/ 1962150 w 1962150"/>
                <a:gd name="connsiteY7" fmla="*/ 922338 h 1891366"/>
                <a:gd name="connsiteX8" fmla="*/ 1962150 w 1962150"/>
                <a:gd name="connsiteY8" fmla="*/ 922338 h 1891366"/>
                <a:gd name="connsiteX9" fmla="*/ 1962150 w 1962150"/>
                <a:gd name="connsiteY9" fmla="*/ 1317625 h 1891366"/>
                <a:gd name="connsiteX10" fmla="*/ 1962150 w 1962150"/>
                <a:gd name="connsiteY10" fmla="*/ 1317620 h 1891366"/>
                <a:gd name="connsiteX11" fmla="*/ 1698620 w 1962150"/>
                <a:gd name="connsiteY11" fmla="*/ 1581150 h 1891366"/>
                <a:gd name="connsiteX12" fmla="*/ 1267572 w 1962150"/>
                <a:gd name="connsiteY12" fmla="*/ 1581876 h 1891366"/>
                <a:gd name="connsiteX13" fmla="*/ 979190 w 1962150"/>
                <a:gd name="connsiteY13" fmla="*/ 1891366 h 1891366"/>
                <a:gd name="connsiteX14" fmla="*/ 721879 w 1962150"/>
                <a:gd name="connsiteY14" fmla="*/ 1581150 h 1891366"/>
                <a:gd name="connsiteX15" fmla="*/ 263530 w 1962150"/>
                <a:gd name="connsiteY15" fmla="*/ 1581150 h 1891366"/>
                <a:gd name="connsiteX16" fmla="*/ 0 w 1962150"/>
                <a:gd name="connsiteY16" fmla="*/ 1317620 h 1891366"/>
                <a:gd name="connsiteX17" fmla="*/ 0 w 1962150"/>
                <a:gd name="connsiteY17" fmla="*/ 1317625 h 1891366"/>
                <a:gd name="connsiteX18" fmla="*/ 0 w 1962150"/>
                <a:gd name="connsiteY18" fmla="*/ 922338 h 1891366"/>
                <a:gd name="connsiteX19" fmla="*/ 0 w 1962150"/>
                <a:gd name="connsiteY19" fmla="*/ 922338 h 1891366"/>
                <a:gd name="connsiteX20" fmla="*/ 0 w 1962150"/>
                <a:gd name="connsiteY20" fmla="*/ 263530 h 1891366"/>
                <a:gd name="connsiteX0" fmla="*/ 0 w 1962150"/>
                <a:gd name="connsiteY0" fmla="*/ 263530 h 1891366"/>
                <a:gd name="connsiteX1" fmla="*/ 263530 w 1962150"/>
                <a:gd name="connsiteY1" fmla="*/ 0 h 1891366"/>
                <a:gd name="connsiteX2" fmla="*/ 327025 w 1962150"/>
                <a:gd name="connsiteY2" fmla="*/ 0 h 1891366"/>
                <a:gd name="connsiteX3" fmla="*/ 327025 w 1962150"/>
                <a:gd name="connsiteY3" fmla="*/ 0 h 1891366"/>
                <a:gd name="connsiteX4" fmla="*/ 817563 w 1962150"/>
                <a:gd name="connsiteY4" fmla="*/ 0 h 1891366"/>
                <a:gd name="connsiteX5" fmla="*/ 1698620 w 1962150"/>
                <a:gd name="connsiteY5" fmla="*/ 0 h 1891366"/>
                <a:gd name="connsiteX6" fmla="*/ 1962150 w 1962150"/>
                <a:gd name="connsiteY6" fmla="*/ 263530 h 1891366"/>
                <a:gd name="connsiteX7" fmla="*/ 1962150 w 1962150"/>
                <a:gd name="connsiteY7" fmla="*/ 922338 h 1891366"/>
                <a:gd name="connsiteX8" fmla="*/ 1962150 w 1962150"/>
                <a:gd name="connsiteY8" fmla="*/ 922338 h 1891366"/>
                <a:gd name="connsiteX9" fmla="*/ 1962150 w 1962150"/>
                <a:gd name="connsiteY9" fmla="*/ 1317625 h 1891366"/>
                <a:gd name="connsiteX10" fmla="*/ 1962150 w 1962150"/>
                <a:gd name="connsiteY10" fmla="*/ 1317620 h 1891366"/>
                <a:gd name="connsiteX11" fmla="*/ 1698620 w 1962150"/>
                <a:gd name="connsiteY11" fmla="*/ 1581150 h 1891366"/>
                <a:gd name="connsiteX12" fmla="*/ 1161761 w 1962150"/>
                <a:gd name="connsiteY12" fmla="*/ 1576862 h 1891366"/>
                <a:gd name="connsiteX13" fmla="*/ 979190 w 1962150"/>
                <a:gd name="connsiteY13" fmla="*/ 1891366 h 1891366"/>
                <a:gd name="connsiteX14" fmla="*/ 721879 w 1962150"/>
                <a:gd name="connsiteY14" fmla="*/ 1581150 h 1891366"/>
                <a:gd name="connsiteX15" fmla="*/ 263530 w 1962150"/>
                <a:gd name="connsiteY15" fmla="*/ 1581150 h 1891366"/>
                <a:gd name="connsiteX16" fmla="*/ 0 w 1962150"/>
                <a:gd name="connsiteY16" fmla="*/ 1317620 h 1891366"/>
                <a:gd name="connsiteX17" fmla="*/ 0 w 1962150"/>
                <a:gd name="connsiteY17" fmla="*/ 1317625 h 1891366"/>
                <a:gd name="connsiteX18" fmla="*/ 0 w 1962150"/>
                <a:gd name="connsiteY18" fmla="*/ 922338 h 1891366"/>
                <a:gd name="connsiteX19" fmla="*/ 0 w 1962150"/>
                <a:gd name="connsiteY19" fmla="*/ 922338 h 1891366"/>
                <a:gd name="connsiteX20" fmla="*/ 0 w 1962150"/>
                <a:gd name="connsiteY20" fmla="*/ 263530 h 1891366"/>
                <a:gd name="connsiteX0" fmla="*/ 0 w 1962150"/>
                <a:gd name="connsiteY0" fmla="*/ 263530 h 1891366"/>
                <a:gd name="connsiteX1" fmla="*/ 263530 w 1962150"/>
                <a:gd name="connsiteY1" fmla="*/ 0 h 1891366"/>
                <a:gd name="connsiteX2" fmla="*/ 327025 w 1962150"/>
                <a:gd name="connsiteY2" fmla="*/ 0 h 1891366"/>
                <a:gd name="connsiteX3" fmla="*/ 327025 w 1962150"/>
                <a:gd name="connsiteY3" fmla="*/ 0 h 1891366"/>
                <a:gd name="connsiteX4" fmla="*/ 817563 w 1962150"/>
                <a:gd name="connsiteY4" fmla="*/ 0 h 1891366"/>
                <a:gd name="connsiteX5" fmla="*/ 1698620 w 1962150"/>
                <a:gd name="connsiteY5" fmla="*/ 0 h 1891366"/>
                <a:gd name="connsiteX6" fmla="*/ 1962150 w 1962150"/>
                <a:gd name="connsiteY6" fmla="*/ 263530 h 1891366"/>
                <a:gd name="connsiteX7" fmla="*/ 1962150 w 1962150"/>
                <a:gd name="connsiteY7" fmla="*/ 922338 h 1891366"/>
                <a:gd name="connsiteX8" fmla="*/ 1962150 w 1962150"/>
                <a:gd name="connsiteY8" fmla="*/ 922338 h 1891366"/>
                <a:gd name="connsiteX9" fmla="*/ 1962150 w 1962150"/>
                <a:gd name="connsiteY9" fmla="*/ 1317625 h 1891366"/>
                <a:gd name="connsiteX10" fmla="*/ 1962150 w 1962150"/>
                <a:gd name="connsiteY10" fmla="*/ 1317620 h 1891366"/>
                <a:gd name="connsiteX11" fmla="*/ 1698620 w 1962150"/>
                <a:gd name="connsiteY11" fmla="*/ 1581150 h 1891366"/>
                <a:gd name="connsiteX12" fmla="*/ 1161761 w 1962150"/>
                <a:gd name="connsiteY12" fmla="*/ 1576862 h 1891366"/>
                <a:gd name="connsiteX13" fmla="*/ 979190 w 1962150"/>
                <a:gd name="connsiteY13" fmla="*/ 1891366 h 1891366"/>
                <a:gd name="connsiteX14" fmla="*/ 822121 w 1962150"/>
                <a:gd name="connsiteY14" fmla="*/ 1576137 h 1891366"/>
                <a:gd name="connsiteX15" fmla="*/ 263530 w 1962150"/>
                <a:gd name="connsiteY15" fmla="*/ 1581150 h 1891366"/>
                <a:gd name="connsiteX16" fmla="*/ 0 w 1962150"/>
                <a:gd name="connsiteY16" fmla="*/ 1317620 h 1891366"/>
                <a:gd name="connsiteX17" fmla="*/ 0 w 1962150"/>
                <a:gd name="connsiteY17" fmla="*/ 1317625 h 1891366"/>
                <a:gd name="connsiteX18" fmla="*/ 0 w 1962150"/>
                <a:gd name="connsiteY18" fmla="*/ 922338 h 1891366"/>
                <a:gd name="connsiteX19" fmla="*/ 0 w 1962150"/>
                <a:gd name="connsiteY19" fmla="*/ 922338 h 1891366"/>
                <a:gd name="connsiteX20" fmla="*/ 0 w 1962150"/>
                <a:gd name="connsiteY20" fmla="*/ 263530 h 1891366"/>
                <a:gd name="connsiteX0" fmla="*/ 0 w 1962150"/>
                <a:gd name="connsiteY0" fmla="*/ 263530 h 1891366"/>
                <a:gd name="connsiteX1" fmla="*/ 263530 w 1962150"/>
                <a:gd name="connsiteY1" fmla="*/ 0 h 1891366"/>
                <a:gd name="connsiteX2" fmla="*/ 327025 w 1962150"/>
                <a:gd name="connsiteY2" fmla="*/ 0 h 1891366"/>
                <a:gd name="connsiteX3" fmla="*/ 327025 w 1962150"/>
                <a:gd name="connsiteY3" fmla="*/ 0 h 1891366"/>
                <a:gd name="connsiteX4" fmla="*/ 817563 w 1962150"/>
                <a:gd name="connsiteY4" fmla="*/ 0 h 1891366"/>
                <a:gd name="connsiteX5" fmla="*/ 1698620 w 1962150"/>
                <a:gd name="connsiteY5" fmla="*/ 0 h 1891366"/>
                <a:gd name="connsiteX6" fmla="*/ 1962150 w 1962150"/>
                <a:gd name="connsiteY6" fmla="*/ 263530 h 1891366"/>
                <a:gd name="connsiteX7" fmla="*/ 1962150 w 1962150"/>
                <a:gd name="connsiteY7" fmla="*/ 922338 h 1891366"/>
                <a:gd name="connsiteX8" fmla="*/ 1962150 w 1962150"/>
                <a:gd name="connsiteY8" fmla="*/ 922338 h 1891366"/>
                <a:gd name="connsiteX9" fmla="*/ 1962150 w 1962150"/>
                <a:gd name="connsiteY9" fmla="*/ 1317625 h 1891366"/>
                <a:gd name="connsiteX10" fmla="*/ 1962150 w 1962150"/>
                <a:gd name="connsiteY10" fmla="*/ 1317620 h 1891366"/>
                <a:gd name="connsiteX11" fmla="*/ 1698620 w 1962150"/>
                <a:gd name="connsiteY11" fmla="*/ 1581150 h 1891366"/>
                <a:gd name="connsiteX12" fmla="*/ 1161761 w 1962150"/>
                <a:gd name="connsiteY12" fmla="*/ 1576862 h 1891366"/>
                <a:gd name="connsiteX13" fmla="*/ 979190 w 1962150"/>
                <a:gd name="connsiteY13" fmla="*/ 1891366 h 1891366"/>
                <a:gd name="connsiteX14" fmla="*/ 822121 w 1962150"/>
                <a:gd name="connsiteY14" fmla="*/ 1581151 h 1891366"/>
                <a:gd name="connsiteX15" fmla="*/ 263530 w 1962150"/>
                <a:gd name="connsiteY15" fmla="*/ 1581150 h 1891366"/>
                <a:gd name="connsiteX16" fmla="*/ 0 w 1962150"/>
                <a:gd name="connsiteY16" fmla="*/ 1317620 h 1891366"/>
                <a:gd name="connsiteX17" fmla="*/ 0 w 1962150"/>
                <a:gd name="connsiteY17" fmla="*/ 1317625 h 1891366"/>
                <a:gd name="connsiteX18" fmla="*/ 0 w 1962150"/>
                <a:gd name="connsiteY18" fmla="*/ 922338 h 1891366"/>
                <a:gd name="connsiteX19" fmla="*/ 0 w 1962150"/>
                <a:gd name="connsiteY19" fmla="*/ 922338 h 1891366"/>
                <a:gd name="connsiteX20" fmla="*/ 0 w 1962150"/>
                <a:gd name="connsiteY20" fmla="*/ 263530 h 1891366"/>
                <a:gd name="connsiteX0" fmla="*/ 0 w 1962150"/>
                <a:gd name="connsiteY0" fmla="*/ 263530 h 2020630"/>
                <a:gd name="connsiteX1" fmla="*/ 263530 w 1962150"/>
                <a:gd name="connsiteY1" fmla="*/ 0 h 2020630"/>
                <a:gd name="connsiteX2" fmla="*/ 327025 w 1962150"/>
                <a:gd name="connsiteY2" fmla="*/ 0 h 2020630"/>
                <a:gd name="connsiteX3" fmla="*/ 327025 w 1962150"/>
                <a:gd name="connsiteY3" fmla="*/ 0 h 2020630"/>
                <a:gd name="connsiteX4" fmla="*/ 817563 w 1962150"/>
                <a:gd name="connsiteY4" fmla="*/ 0 h 2020630"/>
                <a:gd name="connsiteX5" fmla="*/ 1698620 w 1962150"/>
                <a:gd name="connsiteY5" fmla="*/ 0 h 2020630"/>
                <a:gd name="connsiteX6" fmla="*/ 1962150 w 1962150"/>
                <a:gd name="connsiteY6" fmla="*/ 263530 h 2020630"/>
                <a:gd name="connsiteX7" fmla="*/ 1962150 w 1962150"/>
                <a:gd name="connsiteY7" fmla="*/ 922338 h 2020630"/>
                <a:gd name="connsiteX8" fmla="*/ 1962150 w 1962150"/>
                <a:gd name="connsiteY8" fmla="*/ 922338 h 2020630"/>
                <a:gd name="connsiteX9" fmla="*/ 1962150 w 1962150"/>
                <a:gd name="connsiteY9" fmla="*/ 1317625 h 2020630"/>
                <a:gd name="connsiteX10" fmla="*/ 1962150 w 1962150"/>
                <a:gd name="connsiteY10" fmla="*/ 1317620 h 2020630"/>
                <a:gd name="connsiteX11" fmla="*/ 1698620 w 1962150"/>
                <a:gd name="connsiteY11" fmla="*/ 1581150 h 2020630"/>
                <a:gd name="connsiteX12" fmla="*/ 1161761 w 1962150"/>
                <a:gd name="connsiteY12" fmla="*/ 1576862 h 2020630"/>
                <a:gd name="connsiteX13" fmla="*/ 979190 w 1962150"/>
                <a:gd name="connsiteY13" fmla="*/ 2020630 h 2020630"/>
                <a:gd name="connsiteX14" fmla="*/ 822121 w 1962150"/>
                <a:gd name="connsiteY14" fmla="*/ 1581151 h 2020630"/>
                <a:gd name="connsiteX15" fmla="*/ 263530 w 1962150"/>
                <a:gd name="connsiteY15" fmla="*/ 1581150 h 2020630"/>
                <a:gd name="connsiteX16" fmla="*/ 0 w 1962150"/>
                <a:gd name="connsiteY16" fmla="*/ 1317620 h 2020630"/>
                <a:gd name="connsiteX17" fmla="*/ 0 w 1962150"/>
                <a:gd name="connsiteY17" fmla="*/ 1317625 h 2020630"/>
                <a:gd name="connsiteX18" fmla="*/ 0 w 1962150"/>
                <a:gd name="connsiteY18" fmla="*/ 922338 h 2020630"/>
                <a:gd name="connsiteX19" fmla="*/ 0 w 1962150"/>
                <a:gd name="connsiteY19" fmla="*/ 922338 h 2020630"/>
                <a:gd name="connsiteX20" fmla="*/ 0 w 1962150"/>
                <a:gd name="connsiteY20" fmla="*/ 263530 h 2020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962150" h="2020630">
                  <a:moveTo>
                    <a:pt x="0" y="263530"/>
                  </a:moveTo>
                  <a:cubicBezTo>
                    <a:pt x="0" y="117986"/>
                    <a:pt x="117986" y="0"/>
                    <a:pt x="263530" y="0"/>
                  </a:cubicBezTo>
                  <a:lnTo>
                    <a:pt x="327025" y="0"/>
                  </a:lnTo>
                  <a:lnTo>
                    <a:pt x="327025" y="0"/>
                  </a:lnTo>
                  <a:lnTo>
                    <a:pt x="817563" y="0"/>
                  </a:lnTo>
                  <a:lnTo>
                    <a:pt x="1698620" y="0"/>
                  </a:lnTo>
                  <a:cubicBezTo>
                    <a:pt x="1844164" y="0"/>
                    <a:pt x="1962150" y="117986"/>
                    <a:pt x="1962150" y="263530"/>
                  </a:cubicBezTo>
                  <a:lnTo>
                    <a:pt x="1962150" y="922338"/>
                  </a:lnTo>
                  <a:lnTo>
                    <a:pt x="1962150" y="922338"/>
                  </a:lnTo>
                  <a:lnTo>
                    <a:pt x="1962150" y="1317625"/>
                  </a:lnTo>
                  <a:lnTo>
                    <a:pt x="1962150" y="1317620"/>
                  </a:lnTo>
                  <a:cubicBezTo>
                    <a:pt x="1962150" y="1463164"/>
                    <a:pt x="1844164" y="1581150"/>
                    <a:pt x="1698620" y="1581150"/>
                  </a:cubicBezTo>
                  <a:lnTo>
                    <a:pt x="1161761" y="1576862"/>
                  </a:lnTo>
                  <a:lnTo>
                    <a:pt x="979190" y="2020630"/>
                  </a:lnTo>
                  <a:lnTo>
                    <a:pt x="822121" y="1581151"/>
                  </a:lnTo>
                  <a:lnTo>
                    <a:pt x="263530" y="1581150"/>
                  </a:lnTo>
                  <a:cubicBezTo>
                    <a:pt x="117986" y="1581150"/>
                    <a:pt x="0" y="1463164"/>
                    <a:pt x="0" y="1317620"/>
                  </a:cubicBezTo>
                  <a:lnTo>
                    <a:pt x="0" y="1317625"/>
                  </a:lnTo>
                  <a:lnTo>
                    <a:pt x="0" y="922338"/>
                  </a:lnTo>
                  <a:lnTo>
                    <a:pt x="0" y="922338"/>
                  </a:lnTo>
                  <a:lnTo>
                    <a:pt x="0" y="263530"/>
                  </a:lnTo>
                  <a:close/>
                </a:path>
              </a:pathLst>
            </a:custGeom>
            <a:solidFill>
              <a:schemeClr val="bg2">
                <a:lumMod val="50000"/>
              </a:schemeClr>
            </a:solidFill>
            <a:ln>
              <a:noFill/>
            </a:ln>
            <a:effectLst>
              <a:reflection blurRad="114300" stA="29000" endPos="43000" dist="127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ounded Rectangle 26"/>
            <p:cNvSpPr/>
            <p:nvPr/>
          </p:nvSpPr>
          <p:spPr>
            <a:xfrm>
              <a:off x="904010" y="2306783"/>
              <a:ext cx="1995054" cy="1705698"/>
            </a:xfrm>
            <a:prstGeom prst="roundRect">
              <a:avLst/>
            </a:prstGeom>
            <a:solidFill>
              <a:srgbClr val="D0CE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1600" dirty="0">
                  <a:solidFill>
                    <a:schemeClr val="tx1"/>
                  </a:solidFill>
                  <a:latin typeface="proxima-nova"/>
                </a:rPr>
                <a:t>Address the burnout </a:t>
              </a:r>
              <a:r>
                <a:rPr lang="en-US" sz="1600" b="1" dirty="0">
                  <a:solidFill>
                    <a:schemeClr val="tx1"/>
                  </a:solidFill>
                  <a:latin typeface="proxima-nova"/>
                </a:rPr>
                <a:t>symptoms </a:t>
              </a:r>
              <a:r>
                <a:rPr lang="en-US" sz="1600" dirty="0">
                  <a:solidFill>
                    <a:schemeClr val="tx1"/>
                  </a:solidFill>
                  <a:latin typeface="proxima-nova"/>
                </a:rPr>
                <a:t>that lead employees to leave  their teams</a:t>
              </a:r>
              <a:endParaRPr lang="en-US" sz="1600" dirty="0">
                <a:solidFill>
                  <a:schemeClr val="tx1"/>
                </a:solidFill>
              </a:endParaRPr>
            </a:p>
            <a:p>
              <a:endParaRPr lang="en-US" sz="1600" dirty="0">
                <a:solidFill>
                  <a:schemeClr val="tx1"/>
                </a:solidFill>
              </a:endParaRPr>
            </a:p>
          </p:txBody>
        </p:sp>
      </p:grpSp>
      <p:grpSp>
        <p:nvGrpSpPr>
          <p:cNvPr id="28" name="Group 27"/>
          <p:cNvGrpSpPr/>
          <p:nvPr/>
        </p:nvGrpSpPr>
        <p:grpSpPr>
          <a:xfrm>
            <a:off x="9306790" y="2282036"/>
            <a:ext cx="2154382" cy="2469171"/>
            <a:chOff x="827810" y="2213954"/>
            <a:chExt cx="2154382" cy="2469171"/>
          </a:xfrm>
        </p:grpSpPr>
        <p:sp>
          <p:nvSpPr>
            <p:cNvPr id="29" name="Rounded Rectangular Callout 9"/>
            <p:cNvSpPr/>
            <p:nvPr/>
          </p:nvSpPr>
          <p:spPr>
            <a:xfrm>
              <a:off x="827810" y="2213954"/>
              <a:ext cx="2154382" cy="2469171"/>
            </a:xfrm>
            <a:custGeom>
              <a:avLst/>
              <a:gdLst>
                <a:gd name="connsiteX0" fmla="*/ 0 w 1962150"/>
                <a:gd name="connsiteY0" fmla="*/ 263530 h 1581150"/>
                <a:gd name="connsiteX1" fmla="*/ 263530 w 1962150"/>
                <a:gd name="connsiteY1" fmla="*/ 0 h 1581150"/>
                <a:gd name="connsiteX2" fmla="*/ 327025 w 1962150"/>
                <a:gd name="connsiteY2" fmla="*/ 0 h 1581150"/>
                <a:gd name="connsiteX3" fmla="*/ 327025 w 1962150"/>
                <a:gd name="connsiteY3" fmla="*/ 0 h 1581150"/>
                <a:gd name="connsiteX4" fmla="*/ 817563 w 1962150"/>
                <a:gd name="connsiteY4" fmla="*/ 0 h 1581150"/>
                <a:gd name="connsiteX5" fmla="*/ 1698620 w 1962150"/>
                <a:gd name="connsiteY5" fmla="*/ 0 h 1581150"/>
                <a:gd name="connsiteX6" fmla="*/ 1962150 w 1962150"/>
                <a:gd name="connsiteY6" fmla="*/ 263530 h 1581150"/>
                <a:gd name="connsiteX7" fmla="*/ 1962150 w 1962150"/>
                <a:gd name="connsiteY7" fmla="*/ 922338 h 1581150"/>
                <a:gd name="connsiteX8" fmla="*/ 1962150 w 1962150"/>
                <a:gd name="connsiteY8" fmla="*/ 922338 h 1581150"/>
                <a:gd name="connsiteX9" fmla="*/ 1962150 w 1962150"/>
                <a:gd name="connsiteY9" fmla="*/ 1317625 h 1581150"/>
                <a:gd name="connsiteX10" fmla="*/ 1962150 w 1962150"/>
                <a:gd name="connsiteY10" fmla="*/ 1317620 h 1581150"/>
                <a:gd name="connsiteX11" fmla="*/ 1698620 w 1962150"/>
                <a:gd name="connsiteY11" fmla="*/ 1581150 h 1581150"/>
                <a:gd name="connsiteX12" fmla="*/ 817563 w 1962150"/>
                <a:gd name="connsiteY12" fmla="*/ 1581150 h 1581150"/>
                <a:gd name="connsiteX13" fmla="*/ 934258 w 1962150"/>
                <a:gd name="connsiteY13" fmla="*/ 1912148 h 1581150"/>
                <a:gd name="connsiteX14" fmla="*/ 327025 w 1962150"/>
                <a:gd name="connsiteY14" fmla="*/ 1581150 h 1581150"/>
                <a:gd name="connsiteX15" fmla="*/ 263530 w 1962150"/>
                <a:gd name="connsiteY15" fmla="*/ 1581150 h 1581150"/>
                <a:gd name="connsiteX16" fmla="*/ 0 w 1962150"/>
                <a:gd name="connsiteY16" fmla="*/ 1317620 h 1581150"/>
                <a:gd name="connsiteX17" fmla="*/ 0 w 1962150"/>
                <a:gd name="connsiteY17" fmla="*/ 1317625 h 1581150"/>
                <a:gd name="connsiteX18" fmla="*/ 0 w 1962150"/>
                <a:gd name="connsiteY18" fmla="*/ 922338 h 1581150"/>
                <a:gd name="connsiteX19" fmla="*/ 0 w 1962150"/>
                <a:gd name="connsiteY19" fmla="*/ 922338 h 1581150"/>
                <a:gd name="connsiteX20" fmla="*/ 0 w 1962150"/>
                <a:gd name="connsiteY20" fmla="*/ 263530 h 1581150"/>
                <a:gd name="connsiteX0" fmla="*/ 0 w 1962150"/>
                <a:gd name="connsiteY0" fmla="*/ 263530 h 1912148"/>
                <a:gd name="connsiteX1" fmla="*/ 263530 w 1962150"/>
                <a:gd name="connsiteY1" fmla="*/ 0 h 1912148"/>
                <a:gd name="connsiteX2" fmla="*/ 327025 w 1962150"/>
                <a:gd name="connsiteY2" fmla="*/ 0 h 1912148"/>
                <a:gd name="connsiteX3" fmla="*/ 327025 w 1962150"/>
                <a:gd name="connsiteY3" fmla="*/ 0 h 1912148"/>
                <a:gd name="connsiteX4" fmla="*/ 817563 w 1962150"/>
                <a:gd name="connsiteY4" fmla="*/ 0 h 1912148"/>
                <a:gd name="connsiteX5" fmla="*/ 1698620 w 1962150"/>
                <a:gd name="connsiteY5" fmla="*/ 0 h 1912148"/>
                <a:gd name="connsiteX6" fmla="*/ 1962150 w 1962150"/>
                <a:gd name="connsiteY6" fmla="*/ 263530 h 1912148"/>
                <a:gd name="connsiteX7" fmla="*/ 1962150 w 1962150"/>
                <a:gd name="connsiteY7" fmla="*/ 922338 h 1912148"/>
                <a:gd name="connsiteX8" fmla="*/ 1962150 w 1962150"/>
                <a:gd name="connsiteY8" fmla="*/ 922338 h 1912148"/>
                <a:gd name="connsiteX9" fmla="*/ 1962150 w 1962150"/>
                <a:gd name="connsiteY9" fmla="*/ 1317625 h 1912148"/>
                <a:gd name="connsiteX10" fmla="*/ 1962150 w 1962150"/>
                <a:gd name="connsiteY10" fmla="*/ 1317620 h 1912148"/>
                <a:gd name="connsiteX11" fmla="*/ 1698620 w 1962150"/>
                <a:gd name="connsiteY11" fmla="*/ 1581150 h 1912148"/>
                <a:gd name="connsiteX12" fmla="*/ 1316327 w 1962150"/>
                <a:gd name="connsiteY12" fmla="*/ 1591541 h 1912148"/>
                <a:gd name="connsiteX13" fmla="*/ 934258 w 1962150"/>
                <a:gd name="connsiteY13" fmla="*/ 1912148 h 1912148"/>
                <a:gd name="connsiteX14" fmla="*/ 327025 w 1962150"/>
                <a:gd name="connsiteY14" fmla="*/ 1581150 h 1912148"/>
                <a:gd name="connsiteX15" fmla="*/ 263530 w 1962150"/>
                <a:gd name="connsiteY15" fmla="*/ 1581150 h 1912148"/>
                <a:gd name="connsiteX16" fmla="*/ 0 w 1962150"/>
                <a:gd name="connsiteY16" fmla="*/ 1317620 h 1912148"/>
                <a:gd name="connsiteX17" fmla="*/ 0 w 1962150"/>
                <a:gd name="connsiteY17" fmla="*/ 1317625 h 1912148"/>
                <a:gd name="connsiteX18" fmla="*/ 0 w 1962150"/>
                <a:gd name="connsiteY18" fmla="*/ 922338 h 1912148"/>
                <a:gd name="connsiteX19" fmla="*/ 0 w 1962150"/>
                <a:gd name="connsiteY19" fmla="*/ 922338 h 1912148"/>
                <a:gd name="connsiteX20" fmla="*/ 0 w 1962150"/>
                <a:gd name="connsiteY20" fmla="*/ 263530 h 1912148"/>
                <a:gd name="connsiteX0" fmla="*/ 0 w 1962150"/>
                <a:gd name="connsiteY0" fmla="*/ 263530 h 1912148"/>
                <a:gd name="connsiteX1" fmla="*/ 263530 w 1962150"/>
                <a:gd name="connsiteY1" fmla="*/ 0 h 1912148"/>
                <a:gd name="connsiteX2" fmla="*/ 327025 w 1962150"/>
                <a:gd name="connsiteY2" fmla="*/ 0 h 1912148"/>
                <a:gd name="connsiteX3" fmla="*/ 327025 w 1962150"/>
                <a:gd name="connsiteY3" fmla="*/ 0 h 1912148"/>
                <a:gd name="connsiteX4" fmla="*/ 817563 w 1962150"/>
                <a:gd name="connsiteY4" fmla="*/ 0 h 1912148"/>
                <a:gd name="connsiteX5" fmla="*/ 1698620 w 1962150"/>
                <a:gd name="connsiteY5" fmla="*/ 0 h 1912148"/>
                <a:gd name="connsiteX6" fmla="*/ 1962150 w 1962150"/>
                <a:gd name="connsiteY6" fmla="*/ 263530 h 1912148"/>
                <a:gd name="connsiteX7" fmla="*/ 1962150 w 1962150"/>
                <a:gd name="connsiteY7" fmla="*/ 922338 h 1912148"/>
                <a:gd name="connsiteX8" fmla="*/ 1962150 w 1962150"/>
                <a:gd name="connsiteY8" fmla="*/ 922338 h 1912148"/>
                <a:gd name="connsiteX9" fmla="*/ 1962150 w 1962150"/>
                <a:gd name="connsiteY9" fmla="*/ 1317625 h 1912148"/>
                <a:gd name="connsiteX10" fmla="*/ 1962150 w 1962150"/>
                <a:gd name="connsiteY10" fmla="*/ 1317620 h 1912148"/>
                <a:gd name="connsiteX11" fmla="*/ 1698620 w 1962150"/>
                <a:gd name="connsiteY11" fmla="*/ 1581150 h 1912148"/>
                <a:gd name="connsiteX12" fmla="*/ 1316327 w 1962150"/>
                <a:gd name="connsiteY12" fmla="*/ 1591541 h 1912148"/>
                <a:gd name="connsiteX13" fmla="*/ 934258 w 1962150"/>
                <a:gd name="connsiteY13" fmla="*/ 1912148 h 1912148"/>
                <a:gd name="connsiteX14" fmla="*/ 846570 w 1962150"/>
                <a:gd name="connsiteY14" fmla="*/ 1612322 h 1912148"/>
                <a:gd name="connsiteX15" fmla="*/ 263530 w 1962150"/>
                <a:gd name="connsiteY15" fmla="*/ 1581150 h 1912148"/>
                <a:gd name="connsiteX16" fmla="*/ 0 w 1962150"/>
                <a:gd name="connsiteY16" fmla="*/ 1317620 h 1912148"/>
                <a:gd name="connsiteX17" fmla="*/ 0 w 1962150"/>
                <a:gd name="connsiteY17" fmla="*/ 1317625 h 1912148"/>
                <a:gd name="connsiteX18" fmla="*/ 0 w 1962150"/>
                <a:gd name="connsiteY18" fmla="*/ 922338 h 1912148"/>
                <a:gd name="connsiteX19" fmla="*/ 0 w 1962150"/>
                <a:gd name="connsiteY19" fmla="*/ 922338 h 1912148"/>
                <a:gd name="connsiteX20" fmla="*/ 0 w 1962150"/>
                <a:gd name="connsiteY20" fmla="*/ 263530 h 1912148"/>
                <a:gd name="connsiteX0" fmla="*/ 0 w 1962150"/>
                <a:gd name="connsiteY0" fmla="*/ 263530 h 1912148"/>
                <a:gd name="connsiteX1" fmla="*/ 263530 w 1962150"/>
                <a:gd name="connsiteY1" fmla="*/ 0 h 1912148"/>
                <a:gd name="connsiteX2" fmla="*/ 327025 w 1962150"/>
                <a:gd name="connsiteY2" fmla="*/ 0 h 1912148"/>
                <a:gd name="connsiteX3" fmla="*/ 327025 w 1962150"/>
                <a:gd name="connsiteY3" fmla="*/ 0 h 1912148"/>
                <a:gd name="connsiteX4" fmla="*/ 817563 w 1962150"/>
                <a:gd name="connsiteY4" fmla="*/ 0 h 1912148"/>
                <a:gd name="connsiteX5" fmla="*/ 1698620 w 1962150"/>
                <a:gd name="connsiteY5" fmla="*/ 0 h 1912148"/>
                <a:gd name="connsiteX6" fmla="*/ 1962150 w 1962150"/>
                <a:gd name="connsiteY6" fmla="*/ 263530 h 1912148"/>
                <a:gd name="connsiteX7" fmla="*/ 1962150 w 1962150"/>
                <a:gd name="connsiteY7" fmla="*/ 922338 h 1912148"/>
                <a:gd name="connsiteX8" fmla="*/ 1962150 w 1962150"/>
                <a:gd name="connsiteY8" fmla="*/ 922338 h 1912148"/>
                <a:gd name="connsiteX9" fmla="*/ 1962150 w 1962150"/>
                <a:gd name="connsiteY9" fmla="*/ 1317625 h 1912148"/>
                <a:gd name="connsiteX10" fmla="*/ 1962150 w 1962150"/>
                <a:gd name="connsiteY10" fmla="*/ 1317620 h 1912148"/>
                <a:gd name="connsiteX11" fmla="*/ 1698620 w 1962150"/>
                <a:gd name="connsiteY11" fmla="*/ 1581150 h 1912148"/>
                <a:gd name="connsiteX12" fmla="*/ 1316327 w 1962150"/>
                <a:gd name="connsiteY12" fmla="*/ 1591541 h 1912148"/>
                <a:gd name="connsiteX13" fmla="*/ 934258 w 1962150"/>
                <a:gd name="connsiteY13" fmla="*/ 1912148 h 1912148"/>
                <a:gd name="connsiteX14" fmla="*/ 836179 w 1962150"/>
                <a:gd name="connsiteY14" fmla="*/ 1581150 h 1912148"/>
                <a:gd name="connsiteX15" fmla="*/ 263530 w 1962150"/>
                <a:gd name="connsiteY15" fmla="*/ 1581150 h 1912148"/>
                <a:gd name="connsiteX16" fmla="*/ 0 w 1962150"/>
                <a:gd name="connsiteY16" fmla="*/ 1317620 h 1912148"/>
                <a:gd name="connsiteX17" fmla="*/ 0 w 1962150"/>
                <a:gd name="connsiteY17" fmla="*/ 1317625 h 1912148"/>
                <a:gd name="connsiteX18" fmla="*/ 0 w 1962150"/>
                <a:gd name="connsiteY18" fmla="*/ 922338 h 1912148"/>
                <a:gd name="connsiteX19" fmla="*/ 0 w 1962150"/>
                <a:gd name="connsiteY19" fmla="*/ 922338 h 1912148"/>
                <a:gd name="connsiteX20" fmla="*/ 0 w 1962150"/>
                <a:gd name="connsiteY20" fmla="*/ 263530 h 1912148"/>
                <a:gd name="connsiteX0" fmla="*/ 0 w 1962150"/>
                <a:gd name="connsiteY0" fmla="*/ 263530 h 1912148"/>
                <a:gd name="connsiteX1" fmla="*/ 263530 w 1962150"/>
                <a:gd name="connsiteY1" fmla="*/ 0 h 1912148"/>
                <a:gd name="connsiteX2" fmla="*/ 327025 w 1962150"/>
                <a:gd name="connsiteY2" fmla="*/ 0 h 1912148"/>
                <a:gd name="connsiteX3" fmla="*/ 327025 w 1962150"/>
                <a:gd name="connsiteY3" fmla="*/ 0 h 1912148"/>
                <a:gd name="connsiteX4" fmla="*/ 817563 w 1962150"/>
                <a:gd name="connsiteY4" fmla="*/ 0 h 1912148"/>
                <a:gd name="connsiteX5" fmla="*/ 1698620 w 1962150"/>
                <a:gd name="connsiteY5" fmla="*/ 0 h 1912148"/>
                <a:gd name="connsiteX6" fmla="*/ 1962150 w 1962150"/>
                <a:gd name="connsiteY6" fmla="*/ 263530 h 1912148"/>
                <a:gd name="connsiteX7" fmla="*/ 1962150 w 1962150"/>
                <a:gd name="connsiteY7" fmla="*/ 922338 h 1912148"/>
                <a:gd name="connsiteX8" fmla="*/ 1962150 w 1962150"/>
                <a:gd name="connsiteY8" fmla="*/ 922338 h 1912148"/>
                <a:gd name="connsiteX9" fmla="*/ 1962150 w 1962150"/>
                <a:gd name="connsiteY9" fmla="*/ 1317625 h 1912148"/>
                <a:gd name="connsiteX10" fmla="*/ 1962150 w 1962150"/>
                <a:gd name="connsiteY10" fmla="*/ 1317620 h 1912148"/>
                <a:gd name="connsiteX11" fmla="*/ 1698620 w 1962150"/>
                <a:gd name="connsiteY11" fmla="*/ 1581150 h 1912148"/>
                <a:gd name="connsiteX12" fmla="*/ 1316327 w 1962150"/>
                <a:gd name="connsiteY12" fmla="*/ 1591541 h 1912148"/>
                <a:gd name="connsiteX13" fmla="*/ 1090122 w 1962150"/>
                <a:gd name="connsiteY13" fmla="*/ 1912148 h 1912148"/>
                <a:gd name="connsiteX14" fmla="*/ 836179 w 1962150"/>
                <a:gd name="connsiteY14" fmla="*/ 1581150 h 1912148"/>
                <a:gd name="connsiteX15" fmla="*/ 263530 w 1962150"/>
                <a:gd name="connsiteY15" fmla="*/ 1581150 h 1912148"/>
                <a:gd name="connsiteX16" fmla="*/ 0 w 1962150"/>
                <a:gd name="connsiteY16" fmla="*/ 1317620 h 1912148"/>
                <a:gd name="connsiteX17" fmla="*/ 0 w 1962150"/>
                <a:gd name="connsiteY17" fmla="*/ 1317625 h 1912148"/>
                <a:gd name="connsiteX18" fmla="*/ 0 w 1962150"/>
                <a:gd name="connsiteY18" fmla="*/ 922338 h 1912148"/>
                <a:gd name="connsiteX19" fmla="*/ 0 w 1962150"/>
                <a:gd name="connsiteY19" fmla="*/ 922338 h 1912148"/>
                <a:gd name="connsiteX20" fmla="*/ 0 w 1962150"/>
                <a:gd name="connsiteY20" fmla="*/ 263530 h 1912148"/>
                <a:gd name="connsiteX0" fmla="*/ 0 w 1962150"/>
                <a:gd name="connsiteY0" fmla="*/ 263530 h 1912148"/>
                <a:gd name="connsiteX1" fmla="*/ 263530 w 1962150"/>
                <a:gd name="connsiteY1" fmla="*/ 0 h 1912148"/>
                <a:gd name="connsiteX2" fmla="*/ 327025 w 1962150"/>
                <a:gd name="connsiteY2" fmla="*/ 0 h 1912148"/>
                <a:gd name="connsiteX3" fmla="*/ 327025 w 1962150"/>
                <a:gd name="connsiteY3" fmla="*/ 0 h 1912148"/>
                <a:gd name="connsiteX4" fmla="*/ 817563 w 1962150"/>
                <a:gd name="connsiteY4" fmla="*/ 0 h 1912148"/>
                <a:gd name="connsiteX5" fmla="*/ 1698620 w 1962150"/>
                <a:gd name="connsiteY5" fmla="*/ 0 h 1912148"/>
                <a:gd name="connsiteX6" fmla="*/ 1962150 w 1962150"/>
                <a:gd name="connsiteY6" fmla="*/ 263530 h 1912148"/>
                <a:gd name="connsiteX7" fmla="*/ 1962150 w 1962150"/>
                <a:gd name="connsiteY7" fmla="*/ 922338 h 1912148"/>
                <a:gd name="connsiteX8" fmla="*/ 1962150 w 1962150"/>
                <a:gd name="connsiteY8" fmla="*/ 922338 h 1912148"/>
                <a:gd name="connsiteX9" fmla="*/ 1962150 w 1962150"/>
                <a:gd name="connsiteY9" fmla="*/ 1317625 h 1912148"/>
                <a:gd name="connsiteX10" fmla="*/ 1962150 w 1962150"/>
                <a:gd name="connsiteY10" fmla="*/ 1317620 h 1912148"/>
                <a:gd name="connsiteX11" fmla="*/ 1698620 w 1962150"/>
                <a:gd name="connsiteY11" fmla="*/ 1581150 h 1912148"/>
                <a:gd name="connsiteX12" fmla="*/ 1316327 w 1962150"/>
                <a:gd name="connsiteY12" fmla="*/ 1591541 h 1912148"/>
                <a:gd name="connsiteX13" fmla="*/ 1090122 w 1962150"/>
                <a:gd name="connsiteY13" fmla="*/ 1912148 h 1912148"/>
                <a:gd name="connsiteX14" fmla="*/ 721879 w 1962150"/>
                <a:gd name="connsiteY14" fmla="*/ 1581150 h 1912148"/>
                <a:gd name="connsiteX15" fmla="*/ 263530 w 1962150"/>
                <a:gd name="connsiteY15" fmla="*/ 1581150 h 1912148"/>
                <a:gd name="connsiteX16" fmla="*/ 0 w 1962150"/>
                <a:gd name="connsiteY16" fmla="*/ 1317620 h 1912148"/>
                <a:gd name="connsiteX17" fmla="*/ 0 w 1962150"/>
                <a:gd name="connsiteY17" fmla="*/ 1317625 h 1912148"/>
                <a:gd name="connsiteX18" fmla="*/ 0 w 1962150"/>
                <a:gd name="connsiteY18" fmla="*/ 922338 h 1912148"/>
                <a:gd name="connsiteX19" fmla="*/ 0 w 1962150"/>
                <a:gd name="connsiteY19" fmla="*/ 922338 h 1912148"/>
                <a:gd name="connsiteX20" fmla="*/ 0 w 1962150"/>
                <a:gd name="connsiteY20" fmla="*/ 263530 h 1912148"/>
                <a:gd name="connsiteX0" fmla="*/ 0 w 1962150"/>
                <a:gd name="connsiteY0" fmla="*/ 263530 h 1912148"/>
                <a:gd name="connsiteX1" fmla="*/ 263530 w 1962150"/>
                <a:gd name="connsiteY1" fmla="*/ 0 h 1912148"/>
                <a:gd name="connsiteX2" fmla="*/ 327025 w 1962150"/>
                <a:gd name="connsiteY2" fmla="*/ 0 h 1912148"/>
                <a:gd name="connsiteX3" fmla="*/ 327025 w 1962150"/>
                <a:gd name="connsiteY3" fmla="*/ 0 h 1912148"/>
                <a:gd name="connsiteX4" fmla="*/ 817563 w 1962150"/>
                <a:gd name="connsiteY4" fmla="*/ 0 h 1912148"/>
                <a:gd name="connsiteX5" fmla="*/ 1698620 w 1962150"/>
                <a:gd name="connsiteY5" fmla="*/ 0 h 1912148"/>
                <a:gd name="connsiteX6" fmla="*/ 1962150 w 1962150"/>
                <a:gd name="connsiteY6" fmla="*/ 263530 h 1912148"/>
                <a:gd name="connsiteX7" fmla="*/ 1962150 w 1962150"/>
                <a:gd name="connsiteY7" fmla="*/ 922338 h 1912148"/>
                <a:gd name="connsiteX8" fmla="*/ 1962150 w 1962150"/>
                <a:gd name="connsiteY8" fmla="*/ 922338 h 1912148"/>
                <a:gd name="connsiteX9" fmla="*/ 1962150 w 1962150"/>
                <a:gd name="connsiteY9" fmla="*/ 1317625 h 1912148"/>
                <a:gd name="connsiteX10" fmla="*/ 1962150 w 1962150"/>
                <a:gd name="connsiteY10" fmla="*/ 1317620 h 1912148"/>
                <a:gd name="connsiteX11" fmla="*/ 1698620 w 1962150"/>
                <a:gd name="connsiteY11" fmla="*/ 1581150 h 1912148"/>
                <a:gd name="connsiteX12" fmla="*/ 1212418 w 1962150"/>
                <a:gd name="connsiteY12" fmla="*/ 1601931 h 1912148"/>
                <a:gd name="connsiteX13" fmla="*/ 1090122 w 1962150"/>
                <a:gd name="connsiteY13" fmla="*/ 1912148 h 1912148"/>
                <a:gd name="connsiteX14" fmla="*/ 721879 w 1962150"/>
                <a:gd name="connsiteY14" fmla="*/ 1581150 h 1912148"/>
                <a:gd name="connsiteX15" fmla="*/ 263530 w 1962150"/>
                <a:gd name="connsiteY15" fmla="*/ 1581150 h 1912148"/>
                <a:gd name="connsiteX16" fmla="*/ 0 w 1962150"/>
                <a:gd name="connsiteY16" fmla="*/ 1317620 h 1912148"/>
                <a:gd name="connsiteX17" fmla="*/ 0 w 1962150"/>
                <a:gd name="connsiteY17" fmla="*/ 1317625 h 1912148"/>
                <a:gd name="connsiteX18" fmla="*/ 0 w 1962150"/>
                <a:gd name="connsiteY18" fmla="*/ 922338 h 1912148"/>
                <a:gd name="connsiteX19" fmla="*/ 0 w 1962150"/>
                <a:gd name="connsiteY19" fmla="*/ 922338 h 1912148"/>
                <a:gd name="connsiteX20" fmla="*/ 0 w 1962150"/>
                <a:gd name="connsiteY20" fmla="*/ 263530 h 1912148"/>
                <a:gd name="connsiteX0" fmla="*/ 0 w 1962150"/>
                <a:gd name="connsiteY0" fmla="*/ 263530 h 1891366"/>
                <a:gd name="connsiteX1" fmla="*/ 263530 w 1962150"/>
                <a:gd name="connsiteY1" fmla="*/ 0 h 1891366"/>
                <a:gd name="connsiteX2" fmla="*/ 327025 w 1962150"/>
                <a:gd name="connsiteY2" fmla="*/ 0 h 1891366"/>
                <a:gd name="connsiteX3" fmla="*/ 327025 w 1962150"/>
                <a:gd name="connsiteY3" fmla="*/ 0 h 1891366"/>
                <a:gd name="connsiteX4" fmla="*/ 817563 w 1962150"/>
                <a:gd name="connsiteY4" fmla="*/ 0 h 1891366"/>
                <a:gd name="connsiteX5" fmla="*/ 1698620 w 1962150"/>
                <a:gd name="connsiteY5" fmla="*/ 0 h 1891366"/>
                <a:gd name="connsiteX6" fmla="*/ 1962150 w 1962150"/>
                <a:gd name="connsiteY6" fmla="*/ 263530 h 1891366"/>
                <a:gd name="connsiteX7" fmla="*/ 1962150 w 1962150"/>
                <a:gd name="connsiteY7" fmla="*/ 922338 h 1891366"/>
                <a:gd name="connsiteX8" fmla="*/ 1962150 w 1962150"/>
                <a:gd name="connsiteY8" fmla="*/ 922338 h 1891366"/>
                <a:gd name="connsiteX9" fmla="*/ 1962150 w 1962150"/>
                <a:gd name="connsiteY9" fmla="*/ 1317625 h 1891366"/>
                <a:gd name="connsiteX10" fmla="*/ 1962150 w 1962150"/>
                <a:gd name="connsiteY10" fmla="*/ 1317620 h 1891366"/>
                <a:gd name="connsiteX11" fmla="*/ 1698620 w 1962150"/>
                <a:gd name="connsiteY11" fmla="*/ 1581150 h 1891366"/>
                <a:gd name="connsiteX12" fmla="*/ 1212418 w 1962150"/>
                <a:gd name="connsiteY12" fmla="*/ 1601931 h 1891366"/>
                <a:gd name="connsiteX13" fmla="*/ 975822 w 1962150"/>
                <a:gd name="connsiteY13" fmla="*/ 1891366 h 1891366"/>
                <a:gd name="connsiteX14" fmla="*/ 721879 w 1962150"/>
                <a:gd name="connsiteY14" fmla="*/ 1581150 h 1891366"/>
                <a:gd name="connsiteX15" fmla="*/ 263530 w 1962150"/>
                <a:gd name="connsiteY15" fmla="*/ 1581150 h 1891366"/>
                <a:gd name="connsiteX16" fmla="*/ 0 w 1962150"/>
                <a:gd name="connsiteY16" fmla="*/ 1317620 h 1891366"/>
                <a:gd name="connsiteX17" fmla="*/ 0 w 1962150"/>
                <a:gd name="connsiteY17" fmla="*/ 1317625 h 1891366"/>
                <a:gd name="connsiteX18" fmla="*/ 0 w 1962150"/>
                <a:gd name="connsiteY18" fmla="*/ 922338 h 1891366"/>
                <a:gd name="connsiteX19" fmla="*/ 0 w 1962150"/>
                <a:gd name="connsiteY19" fmla="*/ 922338 h 1891366"/>
                <a:gd name="connsiteX20" fmla="*/ 0 w 1962150"/>
                <a:gd name="connsiteY20" fmla="*/ 263530 h 1891366"/>
                <a:gd name="connsiteX0" fmla="*/ 0 w 1962150"/>
                <a:gd name="connsiteY0" fmla="*/ 263530 h 1891366"/>
                <a:gd name="connsiteX1" fmla="*/ 263530 w 1962150"/>
                <a:gd name="connsiteY1" fmla="*/ 0 h 1891366"/>
                <a:gd name="connsiteX2" fmla="*/ 327025 w 1962150"/>
                <a:gd name="connsiteY2" fmla="*/ 0 h 1891366"/>
                <a:gd name="connsiteX3" fmla="*/ 327025 w 1962150"/>
                <a:gd name="connsiteY3" fmla="*/ 0 h 1891366"/>
                <a:gd name="connsiteX4" fmla="*/ 817563 w 1962150"/>
                <a:gd name="connsiteY4" fmla="*/ 0 h 1891366"/>
                <a:gd name="connsiteX5" fmla="*/ 1698620 w 1962150"/>
                <a:gd name="connsiteY5" fmla="*/ 0 h 1891366"/>
                <a:gd name="connsiteX6" fmla="*/ 1962150 w 1962150"/>
                <a:gd name="connsiteY6" fmla="*/ 263530 h 1891366"/>
                <a:gd name="connsiteX7" fmla="*/ 1962150 w 1962150"/>
                <a:gd name="connsiteY7" fmla="*/ 922338 h 1891366"/>
                <a:gd name="connsiteX8" fmla="*/ 1962150 w 1962150"/>
                <a:gd name="connsiteY8" fmla="*/ 922338 h 1891366"/>
                <a:gd name="connsiteX9" fmla="*/ 1962150 w 1962150"/>
                <a:gd name="connsiteY9" fmla="*/ 1317625 h 1891366"/>
                <a:gd name="connsiteX10" fmla="*/ 1962150 w 1962150"/>
                <a:gd name="connsiteY10" fmla="*/ 1317620 h 1891366"/>
                <a:gd name="connsiteX11" fmla="*/ 1698620 w 1962150"/>
                <a:gd name="connsiteY11" fmla="*/ 1581150 h 1891366"/>
                <a:gd name="connsiteX12" fmla="*/ 1212418 w 1962150"/>
                <a:gd name="connsiteY12" fmla="*/ 1581876 h 1891366"/>
                <a:gd name="connsiteX13" fmla="*/ 975822 w 1962150"/>
                <a:gd name="connsiteY13" fmla="*/ 1891366 h 1891366"/>
                <a:gd name="connsiteX14" fmla="*/ 721879 w 1962150"/>
                <a:gd name="connsiteY14" fmla="*/ 1581150 h 1891366"/>
                <a:gd name="connsiteX15" fmla="*/ 263530 w 1962150"/>
                <a:gd name="connsiteY15" fmla="*/ 1581150 h 1891366"/>
                <a:gd name="connsiteX16" fmla="*/ 0 w 1962150"/>
                <a:gd name="connsiteY16" fmla="*/ 1317620 h 1891366"/>
                <a:gd name="connsiteX17" fmla="*/ 0 w 1962150"/>
                <a:gd name="connsiteY17" fmla="*/ 1317625 h 1891366"/>
                <a:gd name="connsiteX18" fmla="*/ 0 w 1962150"/>
                <a:gd name="connsiteY18" fmla="*/ 922338 h 1891366"/>
                <a:gd name="connsiteX19" fmla="*/ 0 w 1962150"/>
                <a:gd name="connsiteY19" fmla="*/ 922338 h 1891366"/>
                <a:gd name="connsiteX20" fmla="*/ 0 w 1962150"/>
                <a:gd name="connsiteY20" fmla="*/ 263530 h 1891366"/>
                <a:gd name="connsiteX0" fmla="*/ 0 w 1962150"/>
                <a:gd name="connsiteY0" fmla="*/ 263530 h 1891366"/>
                <a:gd name="connsiteX1" fmla="*/ 263530 w 1962150"/>
                <a:gd name="connsiteY1" fmla="*/ 0 h 1891366"/>
                <a:gd name="connsiteX2" fmla="*/ 327025 w 1962150"/>
                <a:gd name="connsiteY2" fmla="*/ 0 h 1891366"/>
                <a:gd name="connsiteX3" fmla="*/ 327025 w 1962150"/>
                <a:gd name="connsiteY3" fmla="*/ 0 h 1891366"/>
                <a:gd name="connsiteX4" fmla="*/ 817563 w 1962150"/>
                <a:gd name="connsiteY4" fmla="*/ 0 h 1891366"/>
                <a:gd name="connsiteX5" fmla="*/ 1698620 w 1962150"/>
                <a:gd name="connsiteY5" fmla="*/ 0 h 1891366"/>
                <a:gd name="connsiteX6" fmla="*/ 1962150 w 1962150"/>
                <a:gd name="connsiteY6" fmla="*/ 263530 h 1891366"/>
                <a:gd name="connsiteX7" fmla="*/ 1962150 w 1962150"/>
                <a:gd name="connsiteY7" fmla="*/ 922338 h 1891366"/>
                <a:gd name="connsiteX8" fmla="*/ 1962150 w 1962150"/>
                <a:gd name="connsiteY8" fmla="*/ 922338 h 1891366"/>
                <a:gd name="connsiteX9" fmla="*/ 1962150 w 1962150"/>
                <a:gd name="connsiteY9" fmla="*/ 1317625 h 1891366"/>
                <a:gd name="connsiteX10" fmla="*/ 1962150 w 1962150"/>
                <a:gd name="connsiteY10" fmla="*/ 1317620 h 1891366"/>
                <a:gd name="connsiteX11" fmla="*/ 1698620 w 1962150"/>
                <a:gd name="connsiteY11" fmla="*/ 1581150 h 1891366"/>
                <a:gd name="connsiteX12" fmla="*/ 1267572 w 1962150"/>
                <a:gd name="connsiteY12" fmla="*/ 1581876 h 1891366"/>
                <a:gd name="connsiteX13" fmla="*/ 975822 w 1962150"/>
                <a:gd name="connsiteY13" fmla="*/ 1891366 h 1891366"/>
                <a:gd name="connsiteX14" fmla="*/ 721879 w 1962150"/>
                <a:gd name="connsiteY14" fmla="*/ 1581150 h 1891366"/>
                <a:gd name="connsiteX15" fmla="*/ 263530 w 1962150"/>
                <a:gd name="connsiteY15" fmla="*/ 1581150 h 1891366"/>
                <a:gd name="connsiteX16" fmla="*/ 0 w 1962150"/>
                <a:gd name="connsiteY16" fmla="*/ 1317620 h 1891366"/>
                <a:gd name="connsiteX17" fmla="*/ 0 w 1962150"/>
                <a:gd name="connsiteY17" fmla="*/ 1317625 h 1891366"/>
                <a:gd name="connsiteX18" fmla="*/ 0 w 1962150"/>
                <a:gd name="connsiteY18" fmla="*/ 922338 h 1891366"/>
                <a:gd name="connsiteX19" fmla="*/ 0 w 1962150"/>
                <a:gd name="connsiteY19" fmla="*/ 922338 h 1891366"/>
                <a:gd name="connsiteX20" fmla="*/ 0 w 1962150"/>
                <a:gd name="connsiteY20" fmla="*/ 263530 h 1891366"/>
                <a:gd name="connsiteX0" fmla="*/ 0 w 1962150"/>
                <a:gd name="connsiteY0" fmla="*/ 263530 h 1886352"/>
                <a:gd name="connsiteX1" fmla="*/ 263530 w 1962150"/>
                <a:gd name="connsiteY1" fmla="*/ 0 h 1886352"/>
                <a:gd name="connsiteX2" fmla="*/ 327025 w 1962150"/>
                <a:gd name="connsiteY2" fmla="*/ 0 h 1886352"/>
                <a:gd name="connsiteX3" fmla="*/ 327025 w 1962150"/>
                <a:gd name="connsiteY3" fmla="*/ 0 h 1886352"/>
                <a:gd name="connsiteX4" fmla="*/ 817563 w 1962150"/>
                <a:gd name="connsiteY4" fmla="*/ 0 h 1886352"/>
                <a:gd name="connsiteX5" fmla="*/ 1698620 w 1962150"/>
                <a:gd name="connsiteY5" fmla="*/ 0 h 1886352"/>
                <a:gd name="connsiteX6" fmla="*/ 1962150 w 1962150"/>
                <a:gd name="connsiteY6" fmla="*/ 263530 h 1886352"/>
                <a:gd name="connsiteX7" fmla="*/ 1962150 w 1962150"/>
                <a:gd name="connsiteY7" fmla="*/ 922338 h 1886352"/>
                <a:gd name="connsiteX8" fmla="*/ 1962150 w 1962150"/>
                <a:gd name="connsiteY8" fmla="*/ 922338 h 1886352"/>
                <a:gd name="connsiteX9" fmla="*/ 1962150 w 1962150"/>
                <a:gd name="connsiteY9" fmla="*/ 1317625 h 1886352"/>
                <a:gd name="connsiteX10" fmla="*/ 1962150 w 1962150"/>
                <a:gd name="connsiteY10" fmla="*/ 1317620 h 1886352"/>
                <a:gd name="connsiteX11" fmla="*/ 1698620 w 1962150"/>
                <a:gd name="connsiteY11" fmla="*/ 1581150 h 1886352"/>
                <a:gd name="connsiteX12" fmla="*/ 1267572 w 1962150"/>
                <a:gd name="connsiteY12" fmla="*/ 1581876 h 1886352"/>
                <a:gd name="connsiteX13" fmla="*/ 1046018 w 1962150"/>
                <a:gd name="connsiteY13" fmla="*/ 1886352 h 1886352"/>
                <a:gd name="connsiteX14" fmla="*/ 721879 w 1962150"/>
                <a:gd name="connsiteY14" fmla="*/ 1581150 h 1886352"/>
                <a:gd name="connsiteX15" fmla="*/ 263530 w 1962150"/>
                <a:gd name="connsiteY15" fmla="*/ 1581150 h 1886352"/>
                <a:gd name="connsiteX16" fmla="*/ 0 w 1962150"/>
                <a:gd name="connsiteY16" fmla="*/ 1317620 h 1886352"/>
                <a:gd name="connsiteX17" fmla="*/ 0 w 1962150"/>
                <a:gd name="connsiteY17" fmla="*/ 1317625 h 1886352"/>
                <a:gd name="connsiteX18" fmla="*/ 0 w 1962150"/>
                <a:gd name="connsiteY18" fmla="*/ 922338 h 1886352"/>
                <a:gd name="connsiteX19" fmla="*/ 0 w 1962150"/>
                <a:gd name="connsiteY19" fmla="*/ 922338 h 1886352"/>
                <a:gd name="connsiteX20" fmla="*/ 0 w 1962150"/>
                <a:gd name="connsiteY20" fmla="*/ 263530 h 1886352"/>
                <a:gd name="connsiteX0" fmla="*/ 0 w 1962150"/>
                <a:gd name="connsiteY0" fmla="*/ 263530 h 1886352"/>
                <a:gd name="connsiteX1" fmla="*/ 263530 w 1962150"/>
                <a:gd name="connsiteY1" fmla="*/ 0 h 1886352"/>
                <a:gd name="connsiteX2" fmla="*/ 327025 w 1962150"/>
                <a:gd name="connsiteY2" fmla="*/ 0 h 1886352"/>
                <a:gd name="connsiteX3" fmla="*/ 327025 w 1962150"/>
                <a:gd name="connsiteY3" fmla="*/ 0 h 1886352"/>
                <a:gd name="connsiteX4" fmla="*/ 817563 w 1962150"/>
                <a:gd name="connsiteY4" fmla="*/ 0 h 1886352"/>
                <a:gd name="connsiteX5" fmla="*/ 1698620 w 1962150"/>
                <a:gd name="connsiteY5" fmla="*/ 0 h 1886352"/>
                <a:gd name="connsiteX6" fmla="*/ 1962150 w 1962150"/>
                <a:gd name="connsiteY6" fmla="*/ 263530 h 1886352"/>
                <a:gd name="connsiteX7" fmla="*/ 1962150 w 1962150"/>
                <a:gd name="connsiteY7" fmla="*/ 922338 h 1886352"/>
                <a:gd name="connsiteX8" fmla="*/ 1962150 w 1962150"/>
                <a:gd name="connsiteY8" fmla="*/ 922338 h 1886352"/>
                <a:gd name="connsiteX9" fmla="*/ 1962150 w 1962150"/>
                <a:gd name="connsiteY9" fmla="*/ 1317625 h 1886352"/>
                <a:gd name="connsiteX10" fmla="*/ 1962150 w 1962150"/>
                <a:gd name="connsiteY10" fmla="*/ 1317620 h 1886352"/>
                <a:gd name="connsiteX11" fmla="*/ 1698620 w 1962150"/>
                <a:gd name="connsiteY11" fmla="*/ 1581150 h 1886352"/>
                <a:gd name="connsiteX12" fmla="*/ 1267572 w 1962150"/>
                <a:gd name="connsiteY12" fmla="*/ 1581876 h 1886352"/>
                <a:gd name="connsiteX13" fmla="*/ 990328 w 1962150"/>
                <a:gd name="connsiteY13" fmla="*/ 1886352 h 1886352"/>
                <a:gd name="connsiteX14" fmla="*/ 721879 w 1962150"/>
                <a:gd name="connsiteY14" fmla="*/ 1581150 h 1886352"/>
                <a:gd name="connsiteX15" fmla="*/ 263530 w 1962150"/>
                <a:gd name="connsiteY15" fmla="*/ 1581150 h 1886352"/>
                <a:gd name="connsiteX16" fmla="*/ 0 w 1962150"/>
                <a:gd name="connsiteY16" fmla="*/ 1317620 h 1886352"/>
                <a:gd name="connsiteX17" fmla="*/ 0 w 1962150"/>
                <a:gd name="connsiteY17" fmla="*/ 1317625 h 1886352"/>
                <a:gd name="connsiteX18" fmla="*/ 0 w 1962150"/>
                <a:gd name="connsiteY18" fmla="*/ 922338 h 1886352"/>
                <a:gd name="connsiteX19" fmla="*/ 0 w 1962150"/>
                <a:gd name="connsiteY19" fmla="*/ 922338 h 1886352"/>
                <a:gd name="connsiteX20" fmla="*/ 0 w 1962150"/>
                <a:gd name="connsiteY20" fmla="*/ 263530 h 1886352"/>
                <a:gd name="connsiteX0" fmla="*/ 0 w 1962150"/>
                <a:gd name="connsiteY0" fmla="*/ 263530 h 1891366"/>
                <a:gd name="connsiteX1" fmla="*/ 263530 w 1962150"/>
                <a:gd name="connsiteY1" fmla="*/ 0 h 1891366"/>
                <a:gd name="connsiteX2" fmla="*/ 327025 w 1962150"/>
                <a:gd name="connsiteY2" fmla="*/ 0 h 1891366"/>
                <a:gd name="connsiteX3" fmla="*/ 327025 w 1962150"/>
                <a:gd name="connsiteY3" fmla="*/ 0 h 1891366"/>
                <a:gd name="connsiteX4" fmla="*/ 817563 w 1962150"/>
                <a:gd name="connsiteY4" fmla="*/ 0 h 1891366"/>
                <a:gd name="connsiteX5" fmla="*/ 1698620 w 1962150"/>
                <a:gd name="connsiteY5" fmla="*/ 0 h 1891366"/>
                <a:gd name="connsiteX6" fmla="*/ 1962150 w 1962150"/>
                <a:gd name="connsiteY6" fmla="*/ 263530 h 1891366"/>
                <a:gd name="connsiteX7" fmla="*/ 1962150 w 1962150"/>
                <a:gd name="connsiteY7" fmla="*/ 922338 h 1891366"/>
                <a:gd name="connsiteX8" fmla="*/ 1962150 w 1962150"/>
                <a:gd name="connsiteY8" fmla="*/ 922338 h 1891366"/>
                <a:gd name="connsiteX9" fmla="*/ 1962150 w 1962150"/>
                <a:gd name="connsiteY9" fmla="*/ 1317625 h 1891366"/>
                <a:gd name="connsiteX10" fmla="*/ 1962150 w 1962150"/>
                <a:gd name="connsiteY10" fmla="*/ 1317620 h 1891366"/>
                <a:gd name="connsiteX11" fmla="*/ 1698620 w 1962150"/>
                <a:gd name="connsiteY11" fmla="*/ 1581150 h 1891366"/>
                <a:gd name="connsiteX12" fmla="*/ 1267572 w 1962150"/>
                <a:gd name="connsiteY12" fmla="*/ 1581876 h 1891366"/>
                <a:gd name="connsiteX13" fmla="*/ 979190 w 1962150"/>
                <a:gd name="connsiteY13" fmla="*/ 1891366 h 1891366"/>
                <a:gd name="connsiteX14" fmla="*/ 721879 w 1962150"/>
                <a:gd name="connsiteY14" fmla="*/ 1581150 h 1891366"/>
                <a:gd name="connsiteX15" fmla="*/ 263530 w 1962150"/>
                <a:gd name="connsiteY15" fmla="*/ 1581150 h 1891366"/>
                <a:gd name="connsiteX16" fmla="*/ 0 w 1962150"/>
                <a:gd name="connsiteY16" fmla="*/ 1317620 h 1891366"/>
                <a:gd name="connsiteX17" fmla="*/ 0 w 1962150"/>
                <a:gd name="connsiteY17" fmla="*/ 1317625 h 1891366"/>
                <a:gd name="connsiteX18" fmla="*/ 0 w 1962150"/>
                <a:gd name="connsiteY18" fmla="*/ 922338 h 1891366"/>
                <a:gd name="connsiteX19" fmla="*/ 0 w 1962150"/>
                <a:gd name="connsiteY19" fmla="*/ 922338 h 1891366"/>
                <a:gd name="connsiteX20" fmla="*/ 0 w 1962150"/>
                <a:gd name="connsiteY20" fmla="*/ 263530 h 1891366"/>
                <a:gd name="connsiteX0" fmla="*/ 0 w 1962150"/>
                <a:gd name="connsiteY0" fmla="*/ 263530 h 1891366"/>
                <a:gd name="connsiteX1" fmla="*/ 263530 w 1962150"/>
                <a:gd name="connsiteY1" fmla="*/ 0 h 1891366"/>
                <a:gd name="connsiteX2" fmla="*/ 327025 w 1962150"/>
                <a:gd name="connsiteY2" fmla="*/ 0 h 1891366"/>
                <a:gd name="connsiteX3" fmla="*/ 327025 w 1962150"/>
                <a:gd name="connsiteY3" fmla="*/ 0 h 1891366"/>
                <a:gd name="connsiteX4" fmla="*/ 817563 w 1962150"/>
                <a:gd name="connsiteY4" fmla="*/ 0 h 1891366"/>
                <a:gd name="connsiteX5" fmla="*/ 1698620 w 1962150"/>
                <a:gd name="connsiteY5" fmla="*/ 0 h 1891366"/>
                <a:gd name="connsiteX6" fmla="*/ 1962150 w 1962150"/>
                <a:gd name="connsiteY6" fmla="*/ 263530 h 1891366"/>
                <a:gd name="connsiteX7" fmla="*/ 1962150 w 1962150"/>
                <a:gd name="connsiteY7" fmla="*/ 922338 h 1891366"/>
                <a:gd name="connsiteX8" fmla="*/ 1962150 w 1962150"/>
                <a:gd name="connsiteY8" fmla="*/ 922338 h 1891366"/>
                <a:gd name="connsiteX9" fmla="*/ 1962150 w 1962150"/>
                <a:gd name="connsiteY9" fmla="*/ 1317625 h 1891366"/>
                <a:gd name="connsiteX10" fmla="*/ 1962150 w 1962150"/>
                <a:gd name="connsiteY10" fmla="*/ 1317620 h 1891366"/>
                <a:gd name="connsiteX11" fmla="*/ 1698620 w 1962150"/>
                <a:gd name="connsiteY11" fmla="*/ 1581150 h 1891366"/>
                <a:gd name="connsiteX12" fmla="*/ 1161761 w 1962150"/>
                <a:gd name="connsiteY12" fmla="*/ 1576862 h 1891366"/>
                <a:gd name="connsiteX13" fmla="*/ 979190 w 1962150"/>
                <a:gd name="connsiteY13" fmla="*/ 1891366 h 1891366"/>
                <a:gd name="connsiteX14" fmla="*/ 721879 w 1962150"/>
                <a:gd name="connsiteY14" fmla="*/ 1581150 h 1891366"/>
                <a:gd name="connsiteX15" fmla="*/ 263530 w 1962150"/>
                <a:gd name="connsiteY15" fmla="*/ 1581150 h 1891366"/>
                <a:gd name="connsiteX16" fmla="*/ 0 w 1962150"/>
                <a:gd name="connsiteY16" fmla="*/ 1317620 h 1891366"/>
                <a:gd name="connsiteX17" fmla="*/ 0 w 1962150"/>
                <a:gd name="connsiteY17" fmla="*/ 1317625 h 1891366"/>
                <a:gd name="connsiteX18" fmla="*/ 0 w 1962150"/>
                <a:gd name="connsiteY18" fmla="*/ 922338 h 1891366"/>
                <a:gd name="connsiteX19" fmla="*/ 0 w 1962150"/>
                <a:gd name="connsiteY19" fmla="*/ 922338 h 1891366"/>
                <a:gd name="connsiteX20" fmla="*/ 0 w 1962150"/>
                <a:gd name="connsiteY20" fmla="*/ 263530 h 1891366"/>
                <a:gd name="connsiteX0" fmla="*/ 0 w 1962150"/>
                <a:gd name="connsiteY0" fmla="*/ 263530 h 1891366"/>
                <a:gd name="connsiteX1" fmla="*/ 263530 w 1962150"/>
                <a:gd name="connsiteY1" fmla="*/ 0 h 1891366"/>
                <a:gd name="connsiteX2" fmla="*/ 327025 w 1962150"/>
                <a:gd name="connsiteY2" fmla="*/ 0 h 1891366"/>
                <a:gd name="connsiteX3" fmla="*/ 327025 w 1962150"/>
                <a:gd name="connsiteY3" fmla="*/ 0 h 1891366"/>
                <a:gd name="connsiteX4" fmla="*/ 817563 w 1962150"/>
                <a:gd name="connsiteY4" fmla="*/ 0 h 1891366"/>
                <a:gd name="connsiteX5" fmla="*/ 1698620 w 1962150"/>
                <a:gd name="connsiteY5" fmla="*/ 0 h 1891366"/>
                <a:gd name="connsiteX6" fmla="*/ 1962150 w 1962150"/>
                <a:gd name="connsiteY6" fmla="*/ 263530 h 1891366"/>
                <a:gd name="connsiteX7" fmla="*/ 1962150 w 1962150"/>
                <a:gd name="connsiteY7" fmla="*/ 922338 h 1891366"/>
                <a:gd name="connsiteX8" fmla="*/ 1962150 w 1962150"/>
                <a:gd name="connsiteY8" fmla="*/ 922338 h 1891366"/>
                <a:gd name="connsiteX9" fmla="*/ 1962150 w 1962150"/>
                <a:gd name="connsiteY9" fmla="*/ 1317625 h 1891366"/>
                <a:gd name="connsiteX10" fmla="*/ 1962150 w 1962150"/>
                <a:gd name="connsiteY10" fmla="*/ 1317620 h 1891366"/>
                <a:gd name="connsiteX11" fmla="*/ 1698620 w 1962150"/>
                <a:gd name="connsiteY11" fmla="*/ 1581150 h 1891366"/>
                <a:gd name="connsiteX12" fmla="*/ 1161761 w 1962150"/>
                <a:gd name="connsiteY12" fmla="*/ 1576862 h 1891366"/>
                <a:gd name="connsiteX13" fmla="*/ 979190 w 1962150"/>
                <a:gd name="connsiteY13" fmla="*/ 1891366 h 1891366"/>
                <a:gd name="connsiteX14" fmla="*/ 822121 w 1962150"/>
                <a:gd name="connsiteY14" fmla="*/ 1576137 h 1891366"/>
                <a:gd name="connsiteX15" fmla="*/ 263530 w 1962150"/>
                <a:gd name="connsiteY15" fmla="*/ 1581150 h 1891366"/>
                <a:gd name="connsiteX16" fmla="*/ 0 w 1962150"/>
                <a:gd name="connsiteY16" fmla="*/ 1317620 h 1891366"/>
                <a:gd name="connsiteX17" fmla="*/ 0 w 1962150"/>
                <a:gd name="connsiteY17" fmla="*/ 1317625 h 1891366"/>
                <a:gd name="connsiteX18" fmla="*/ 0 w 1962150"/>
                <a:gd name="connsiteY18" fmla="*/ 922338 h 1891366"/>
                <a:gd name="connsiteX19" fmla="*/ 0 w 1962150"/>
                <a:gd name="connsiteY19" fmla="*/ 922338 h 1891366"/>
                <a:gd name="connsiteX20" fmla="*/ 0 w 1962150"/>
                <a:gd name="connsiteY20" fmla="*/ 263530 h 1891366"/>
                <a:gd name="connsiteX0" fmla="*/ 0 w 1962150"/>
                <a:gd name="connsiteY0" fmla="*/ 263530 h 1891366"/>
                <a:gd name="connsiteX1" fmla="*/ 263530 w 1962150"/>
                <a:gd name="connsiteY1" fmla="*/ 0 h 1891366"/>
                <a:gd name="connsiteX2" fmla="*/ 327025 w 1962150"/>
                <a:gd name="connsiteY2" fmla="*/ 0 h 1891366"/>
                <a:gd name="connsiteX3" fmla="*/ 327025 w 1962150"/>
                <a:gd name="connsiteY3" fmla="*/ 0 h 1891366"/>
                <a:gd name="connsiteX4" fmla="*/ 817563 w 1962150"/>
                <a:gd name="connsiteY4" fmla="*/ 0 h 1891366"/>
                <a:gd name="connsiteX5" fmla="*/ 1698620 w 1962150"/>
                <a:gd name="connsiteY5" fmla="*/ 0 h 1891366"/>
                <a:gd name="connsiteX6" fmla="*/ 1962150 w 1962150"/>
                <a:gd name="connsiteY6" fmla="*/ 263530 h 1891366"/>
                <a:gd name="connsiteX7" fmla="*/ 1962150 w 1962150"/>
                <a:gd name="connsiteY7" fmla="*/ 922338 h 1891366"/>
                <a:gd name="connsiteX8" fmla="*/ 1962150 w 1962150"/>
                <a:gd name="connsiteY8" fmla="*/ 922338 h 1891366"/>
                <a:gd name="connsiteX9" fmla="*/ 1962150 w 1962150"/>
                <a:gd name="connsiteY9" fmla="*/ 1317625 h 1891366"/>
                <a:gd name="connsiteX10" fmla="*/ 1962150 w 1962150"/>
                <a:gd name="connsiteY10" fmla="*/ 1317620 h 1891366"/>
                <a:gd name="connsiteX11" fmla="*/ 1698620 w 1962150"/>
                <a:gd name="connsiteY11" fmla="*/ 1581150 h 1891366"/>
                <a:gd name="connsiteX12" fmla="*/ 1161761 w 1962150"/>
                <a:gd name="connsiteY12" fmla="*/ 1576862 h 1891366"/>
                <a:gd name="connsiteX13" fmla="*/ 979190 w 1962150"/>
                <a:gd name="connsiteY13" fmla="*/ 1891366 h 1891366"/>
                <a:gd name="connsiteX14" fmla="*/ 822121 w 1962150"/>
                <a:gd name="connsiteY14" fmla="*/ 1581151 h 1891366"/>
                <a:gd name="connsiteX15" fmla="*/ 263530 w 1962150"/>
                <a:gd name="connsiteY15" fmla="*/ 1581150 h 1891366"/>
                <a:gd name="connsiteX16" fmla="*/ 0 w 1962150"/>
                <a:gd name="connsiteY16" fmla="*/ 1317620 h 1891366"/>
                <a:gd name="connsiteX17" fmla="*/ 0 w 1962150"/>
                <a:gd name="connsiteY17" fmla="*/ 1317625 h 1891366"/>
                <a:gd name="connsiteX18" fmla="*/ 0 w 1962150"/>
                <a:gd name="connsiteY18" fmla="*/ 922338 h 1891366"/>
                <a:gd name="connsiteX19" fmla="*/ 0 w 1962150"/>
                <a:gd name="connsiteY19" fmla="*/ 922338 h 1891366"/>
                <a:gd name="connsiteX20" fmla="*/ 0 w 1962150"/>
                <a:gd name="connsiteY20" fmla="*/ 263530 h 1891366"/>
                <a:gd name="connsiteX0" fmla="*/ 0 w 1962150"/>
                <a:gd name="connsiteY0" fmla="*/ 263530 h 2020630"/>
                <a:gd name="connsiteX1" fmla="*/ 263530 w 1962150"/>
                <a:gd name="connsiteY1" fmla="*/ 0 h 2020630"/>
                <a:gd name="connsiteX2" fmla="*/ 327025 w 1962150"/>
                <a:gd name="connsiteY2" fmla="*/ 0 h 2020630"/>
                <a:gd name="connsiteX3" fmla="*/ 327025 w 1962150"/>
                <a:gd name="connsiteY3" fmla="*/ 0 h 2020630"/>
                <a:gd name="connsiteX4" fmla="*/ 817563 w 1962150"/>
                <a:gd name="connsiteY4" fmla="*/ 0 h 2020630"/>
                <a:gd name="connsiteX5" fmla="*/ 1698620 w 1962150"/>
                <a:gd name="connsiteY5" fmla="*/ 0 h 2020630"/>
                <a:gd name="connsiteX6" fmla="*/ 1962150 w 1962150"/>
                <a:gd name="connsiteY6" fmla="*/ 263530 h 2020630"/>
                <a:gd name="connsiteX7" fmla="*/ 1962150 w 1962150"/>
                <a:gd name="connsiteY7" fmla="*/ 922338 h 2020630"/>
                <a:gd name="connsiteX8" fmla="*/ 1962150 w 1962150"/>
                <a:gd name="connsiteY8" fmla="*/ 922338 h 2020630"/>
                <a:gd name="connsiteX9" fmla="*/ 1962150 w 1962150"/>
                <a:gd name="connsiteY9" fmla="*/ 1317625 h 2020630"/>
                <a:gd name="connsiteX10" fmla="*/ 1962150 w 1962150"/>
                <a:gd name="connsiteY10" fmla="*/ 1317620 h 2020630"/>
                <a:gd name="connsiteX11" fmla="*/ 1698620 w 1962150"/>
                <a:gd name="connsiteY11" fmla="*/ 1581150 h 2020630"/>
                <a:gd name="connsiteX12" fmla="*/ 1161761 w 1962150"/>
                <a:gd name="connsiteY12" fmla="*/ 1576862 h 2020630"/>
                <a:gd name="connsiteX13" fmla="*/ 979190 w 1962150"/>
                <a:gd name="connsiteY13" fmla="*/ 2020630 h 2020630"/>
                <a:gd name="connsiteX14" fmla="*/ 822121 w 1962150"/>
                <a:gd name="connsiteY14" fmla="*/ 1581151 h 2020630"/>
                <a:gd name="connsiteX15" fmla="*/ 263530 w 1962150"/>
                <a:gd name="connsiteY15" fmla="*/ 1581150 h 2020630"/>
                <a:gd name="connsiteX16" fmla="*/ 0 w 1962150"/>
                <a:gd name="connsiteY16" fmla="*/ 1317620 h 2020630"/>
                <a:gd name="connsiteX17" fmla="*/ 0 w 1962150"/>
                <a:gd name="connsiteY17" fmla="*/ 1317625 h 2020630"/>
                <a:gd name="connsiteX18" fmla="*/ 0 w 1962150"/>
                <a:gd name="connsiteY18" fmla="*/ 922338 h 2020630"/>
                <a:gd name="connsiteX19" fmla="*/ 0 w 1962150"/>
                <a:gd name="connsiteY19" fmla="*/ 922338 h 2020630"/>
                <a:gd name="connsiteX20" fmla="*/ 0 w 1962150"/>
                <a:gd name="connsiteY20" fmla="*/ 263530 h 2020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962150" h="2020630">
                  <a:moveTo>
                    <a:pt x="0" y="263530"/>
                  </a:moveTo>
                  <a:cubicBezTo>
                    <a:pt x="0" y="117986"/>
                    <a:pt x="117986" y="0"/>
                    <a:pt x="263530" y="0"/>
                  </a:cubicBezTo>
                  <a:lnTo>
                    <a:pt x="327025" y="0"/>
                  </a:lnTo>
                  <a:lnTo>
                    <a:pt x="327025" y="0"/>
                  </a:lnTo>
                  <a:lnTo>
                    <a:pt x="817563" y="0"/>
                  </a:lnTo>
                  <a:lnTo>
                    <a:pt x="1698620" y="0"/>
                  </a:lnTo>
                  <a:cubicBezTo>
                    <a:pt x="1844164" y="0"/>
                    <a:pt x="1962150" y="117986"/>
                    <a:pt x="1962150" y="263530"/>
                  </a:cubicBezTo>
                  <a:lnTo>
                    <a:pt x="1962150" y="922338"/>
                  </a:lnTo>
                  <a:lnTo>
                    <a:pt x="1962150" y="922338"/>
                  </a:lnTo>
                  <a:lnTo>
                    <a:pt x="1962150" y="1317625"/>
                  </a:lnTo>
                  <a:lnTo>
                    <a:pt x="1962150" y="1317620"/>
                  </a:lnTo>
                  <a:cubicBezTo>
                    <a:pt x="1962150" y="1463164"/>
                    <a:pt x="1844164" y="1581150"/>
                    <a:pt x="1698620" y="1581150"/>
                  </a:cubicBezTo>
                  <a:lnTo>
                    <a:pt x="1161761" y="1576862"/>
                  </a:lnTo>
                  <a:lnTo>
                    <a:pt x="979190" y="2020630"/>
                  </a:lnTo>
                  <a:lnTo>
                    <a:pt x="822121" y="1581151"/>
                  </a:lnTo>
                  <a:lnTo>
                    <a:pt x="263530" y="1581150"/>
                  </a:lnTo>
                  <a:cubicBezTo>
                    <a:pt x="117986" y="1581150"/>
                    <a:pt x="0" y="1463164"/>
                    <a:pt x="0" y="1317620"/>
                  </a:cubicBezTo>
                  <a:lnTo>
                    <a:pt x="0" y="1317625"/>
                  </a:lnTo>
                  <a:lnTo>
                    <a:pt x="0" y="922338"/>
                  </a:lnTo>
                  <a:lnTo>
                    <a:pt x="0" y="922338"/>
                  </a:lnTo>
                  <a:lnTo>
                    <a:pt x="0" y="263530"/>
                  </a:lnTo>
                  <a:close/>
                </a:path>
              </a:pathLst>
            </a:custGeom>
            <a:solidFill>
              <a:schemeClr val="bg2">
                <a:lumMod val="50000"/>
              </a:schemeClr>
            </a:solidFill>
            <a:ln>
              <a:noFill/>
            </a:ln>
            <a:effectLst>
              <a:reflection blurRad="114300" stA="29000" endPos="43000" dist="127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ounded Rectangle 29"/>
            <p:cNvSpPr/>
            <p:nvPr/>
          </p:nvSpPr>
          <p:spPr>
            <a:xfrm>
              <a:off x="904010" y="2306783"/>
              <a:ext cx="1995054" cy="1705698"/>
            </a:xfrm>
            <a:prstGeom prst="round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dirty="0">
                  <a:solidFill>
                    <a:schemeClr val="tx1"/>
                  </a:solidFill>
                </a:rPr>
                <a:t>Identify mechanisms to </a:t>
              </a:r>
              <a:r>
                <a:rPr lang="en-US" b="1" dirty="0">
                  <a:solidFill>
                    <a:schemeClr val="tx1"/>
                  </a:solidFill>
                </a:rPr>
                <a:t>prevent</a:t>
              </a:r>
              <a:r>
                <a:rPr lang="en-US" dirty="0">
                  <a:solidFill>
                    <a:schemeClr val="tx1"/>
                  </a:solidFill>
                </a:rPr>
                <a:t> burnout</a:t>
              </a:r>
            </a:p>
          </p:txBody>
        </p:sp>
      </p:grpSp>
      <p:sp>
        <p:nvSpPr>
          <p:cNvPr id="31" name="Rectangle 30"/>
          <p:cNvSpPr/>
          <p:nvPr/>
        </p:nvSpPr>
        <p:spPr>
          <a:xfrm>
            <a:off x="0" y="0"/>
            <a:ext cx="12192000" cy="1423555"/>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68E36F56-D3DF-4C53-8D36-24DC3F489966}"/>
              </a:ext>
            </a:extLst>
          </p:cNvPr>
          <p:cNvSpPr/>
          <p:nvPr/>
        </p:nvSpPr>
        <p:spPr>
          <a:xfrm>
            <a:off x="666044" y="342445"/>
            <a:ext cx="6096000" cy="830997"/>
          </a:xfrm>
          <a:prstGeom prst="rect">
            <a:avLst/>
          </a:prstGeom>
        </p:spPr>
        <p:txBody>
          <a:bodyPr>
            <a:spAutoFit/>
          </a:bodyPr>
          <a:lstStyle/>
          <a:p>
            <a:r>
              <a:rPr lang="en-US" sz="2400" b="1" dirty="0">
                <a:solidFill>
                  <a:srgbClr val="FFC000"/>
                </a:solidFill>
                <a:effectLst>
                  <a:outerShdw blurRad="63500" sx="102000" sy="102000" algn="ctr" rotWithShape="0">
                    <a:prstClr val="black">
                      <a:alpha val="40000"/>
                    </a:prstClr>
                  </a:outerShdw>
                </a:effectLst>
                <a:latin typeface="Gill Sans Ultra Bold" panose="020B0A02020104020203" pitchFamily="34" charset="0"/>
              </a:rPr>
              <a:t>LEARNING OUTCOMES: </a:t>
            </a:r>
            <a:br>
              <a:rPr lang="en-US" sz="2400" b="1" dirty="0">
                <a:solidFill>
                  <a:srgbClr val="FFC000"/>
                </a:solidFill>
                <a:latin typeface="Gill Sans Ultra Bold" panose="020B0A02020104020203" pitchFamily="34" charset="0"/>
              </a:rPr>
            </a:br>
            <a:r>
              <a:rPr lang="en-US" sz="2400" b="1" dirty="0">
                <a:solidFill>
                  <a:srgbClr val="FFC000"/>
                </a:solidFill>
                <a:latin typeface="Gill Sans Ultra Bold" panose="020B0A02020104020203" pitchFamily="34" charset="0"/>
              </a:rPr>
              <a:t>Employee </a:t>
            </a:r>
            <a:r>
              <a:rPr lang="en-US" sz="2400" b="1" dirty="0">
                <a:solidFill>
                  <a:schemeClr val="accent2"/>
                </a:solidFill>
                <a:latin typeface="Gill Sans Ultra Bold" panose="020B0A02020104020203" pitchFamily="34" charset="0"/>
              </a:rPr>
              <a:t>BURNOUT </a:t>
            </a:r>
            <a:r>
              <a:rPr lang="en-US" sz="2400" b="1" dirty="0">
                <a:solidFill>
                  <a:schemeClr val="accent4"/>
                </a:solidFill>
                <a:latin typeface="Gill Sans Ultra Bold" panose="020B0A02020104020203" pitchFamily="34" charset="0"/>
              </a:rPr>
              <a:t>Prevention</a:t>
            </a:r>
            <a:endParaRPr lang="en-US" sz="2400" b="1" dirty="0">
              <a:solidFill>
                <a:schemeClr val="bg1">
                  <a:lumMod val="85000"/>
                </a:schemeClr>
              </a:solidFill>
              <a:latin typeface="Gill Sans Ultra Bold" panose="020B0A02020104020203" pitchFamily="34" charset="0"/>
            </a:endParaRPr>
          </a:p>
        </p:txBody>
      </p:sp>
      <p:sp>
        <p:nvSpPr>
          <p:cNvPr id="2" name="Rectangle 1">
            <a:extLst>
              <a:ext uri="{FF2B5EF4-FFF2-40B4-BE49-F238E27FC236}">
                <a16:creationId xmlns:a16="http://schemas.microsoft.com/office/drawing/2014/main" id="{FDAF7A63-8315-4226-883A-495F98A1B819}"/>
              </a:ext>
            </a:extLst>
          </p:cNvPr>
          <p:cNvSpPr/>
          <p:nvPr/>
        </p:nvSpPr>
        <p:spPr>
          <a:xfrm>
            <a:off x="786245" y="1670255"/>
            <a:ext cx="10298012" cy="461665"/>
          </a:xfrm>
          <a:prstGeom prst="rect">
            <a:avLst/>
          </a:prstGeom>
        </p:spPr>
        <p:txBody>
          <a:bodyPr wrap="none">
            <a:spAutoFit/>
          </a:bodyPr>
          <a:lstStyle/>
          <a:p>
            <a:r>
              <a:rPr lang="en-US" sz="2400" b="1" dirty="0">
                <a:latin typeface="Arial" panose="020B0604020202020204" pitchFamily="34" charset="0"/>
                <a:cs typeface="Arial" panose="020B0604020202020204" pitchFamily="34" charset="0"/>
              </a:rPr>
              <a:t>Now that we have completed this presentation, you should be able to:</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43610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0" presetClass="path" presetSubtype="0" fill="hold" nodeType="withEffect">
                                  <p:stCondLst>
                                    <p:cond delay="0"/>
                                  </p:stCondLst>
                                  <p:childTnLst>
                                    <p:animMotion origin="layout" path="M 0 -3.7037E-6 C 0.00951 -0.01898 0.99063 0.00162 1 -0.01342 " pathEditMode="relative" rAng="0" ptsTypes="AA">
                                      <p:cBhvr>
                                        <p:cTn id="9" dur="5000" fill="hold"/>
                                        <p:tgtEl>
                                          <p:spTgt spid="4"/>
                                        </p:tgtEl>
                                        <p:attrNameLst>
                                          <p:attrName>ppt_x</p:attrName>
                                          <p:attrName>ppt_y</p:attrName>
                                        </p:attrNameLst>
                                      </p:cBhvr>
                                      <p:rCtr x="50000" y="-671"/>
                                    </p:animMotion>
                                  </p:childTnLst>
                                </p:cTn>
                              </p:par>
                              <p:par>
                                <p:cTn id="10" presetID="22" presetClass="exit" presetSubtype="8" fill="hold" nodeType="withEffect">
                                  <p:stCondLst>
                                    <p:cond delay="0"/>
                                  </p:stCondLst>
                                  <p:childTnLst>
                                    <p:animEffect transition="out" filter="wipe(left)">
                                      <p:cBhvr>
                                        <p:cTn id="11" dur="5000"/>
                                        <p:tgtEl>
                                          <p:spTgt spid="7"/>
                                        </p:tgtEl>
                                      </p:cBhvr>
                                    </p:animEffect>
                                    <p:set>
                                      <p:cBhvr>
                                        <p:cTn id="12" dur="1" fill="hold">
                                          <p:stCondLst>
                                            <p:cond delay="4999"/>
                                          </p:stCondLst>
                                        </p:cTn>
                                        <p:tgtEl>
                                          <p:spTgt spid="7"/>
                                        </p:tgtEl>
                                        <p:attrNameLst>
                                          <p:attrName>style.visibility</p:attrName>
                                        </p:attrNameLst>
                                      </p:cBhvr>
                                      <p:to>
                                        <p:strVal val="hidden"/>
                                      </p:to>
                                    </p:set>
                                  </p:childTnLst>
                                </p:cTn>
                              </p:par>
                              <p:par>
                                <p:cTn id="13" presetID="10" presetClass="exit" presetSubtype="0" fill="hold" nodeType="withEffect">
                                  <p:stCondLst>
                                    <p:cond delay="4800"/>
                                  </p:stCondLst>
                                  <p:childTnLst>
                                    <p:animEffect transition="out" filter="fade">
                                      <p:cBhvr>
                                        <p:cTn id="14" dur="500"/>
                                        <p:tgtEl>
                                          <p:spTgt spid="4"/>
                                        </p:tgtEl>
                                      </p:cBhvr>
                                    </p:animEffect>
                                    <p:set>
                                      <p:cBhvr>
                                        <p:cTn id="15" dur="1" fill="hold">
                                          <p:stCondLst>
                                            <p:cond delay="499"/>
                                          </p:stCondLst>
                                        </p:cTn>
                                        <p:tgtEl>
                                          <p:spTgt spid="4"/>
                                        </p:tgtEl>
                                        <p:attrNameLst>
                                          <p:attrName>style.visibility</p:attrName>
                                        </p:attrNameLst>
                                      </p:cBhvr>
                                      <p:to>
                                        <p:strVal val="hidden"/>
                                      </p:to>
                                    </p:set>
                                  </p:childTnLst>
                                </p:cTn>
                              </p:par>
                              <p:par>
                                <p:cTn id="16" presetID="10" presetClass="entr" presetSubtype="0" fill="hold" nodeType="withEffect">
                                  <p:stCondLst>
                                    <p:cond delay="30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par>
                                <p:cTn id="19" presetID="10" presetClass="entr" presetSubtype="0" fill="hold" nodeType="withEffect">
                                  <p:stCondLst>
                                    <p:cond delay="1300"/>
                                  </p:stCondLst>
                                  <p:childTnLst>
                                    <p:set>
                                      <p:cBhvr>
                                        <p:cTn id="20" dur="1" fill="hold">
                                          <p:stCondLst>
                                            <p:cond delay="0"/>
                                          </p:stCondLst>
                                        </p:cTn>
                                        <p:tgtEl>
                                          <p:spTgt spid="22"/>
                                        </p:tgtEl>
                                        <p:attrNameLst>
                                          <p:attrName>style.visibility</p:attrName>
                                        </p:attrNameLst>
                                      </p:cBhvr>
                                      <p:to>
                                        <p:strVal val="visible"/>
                                      </p:to>
                                    </p:set>
                                    <p:animEffect transition="in" filter="fade">
                                      <p:cBhvr>
                                        <p:cTn id="21" dur="500"/>
                                        <p:tgtEl>
                                          <p:spTgt spid="22"/>
                                        </p:tgtEl>
                                      </p:cBhvr>
                                    </p:animEffect>
                                  </p:childTnLst>
                                </p:cTn>
                              </p:par>
                              <p:par>
                                <p:cTn id="22" presetID="10" presetClass="entr" presetSubtype="0" fill="hold" nodeType="withEffect">
                                  <p:stCondLst>
                                    <p:cond delay="270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childTnLst>
                                </p:cTn>
                              </p:par>
                              <p:par>
                                <p:cTn id="25" presetID="10" presetClass="entr" presetSubtype="0" fill="hold" nodeType="withEffect">
                                  <p:stCondLst>
                                    <p:cond delay="4000"/>
                                  </p:stCondLst>
                                  <p:childTnLst>
                                    <p:set>
                                      <p:cBhvr>
                                        <p:cTn id="26" dur="1" fill="hold">
                                          <p:stCondLst>
                                            <p:cond delay="0"/>
                                          </p:stCondLst>
                                        </p:cTn>
                                        <p:tgtEl>
                                          <p:spTgt spid="28"/>
                                        </p:tgtEl>
                                        <p:attrNameLst>
                                          <p:attrName>style.visibility</p:attrName>
                                        </p:attrNameLst>
                                      </p:cBhvr>
                                      <p:to>
                                        <p:strVal val="visible"/>
                                      </p:to>
                                    </p:set>
                                    <p:animEffect transition="in" filter="fade">
                                      <p:cBhvr>
                                        <p:cTn id="2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gradFill>
          <a:gsLst>
            <a:gs pos="0">
              <a:schemeClr val="bg2">
                <a:lumMod val="75000"/>
              </a:schemeClr>
            </a:gs>
            <a:gs pos="67000">
              <a:schemeClr val="bg2">
                <a:lumMod val="75000"/>
              </a:schemeClr>
            </a:gs>
            <a:gs pos="75000">
              <a:schemeClr val="bg2"/>
            </a:gs>
            <a:gs pos="100000">
              <a:schemeClr val="bg2">
                <a:lumMod val="75000"/>
              </a:schemeClr>
            </a:gs>
          </a:gsLst>
          <a:lin ang="5400000" scaled="1"/>
        </a:gra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6583" y="1219200"/>
            <a:ext cx="11277600" cy="5638800"/>
          </a:xfrm>
          <a:prstGeom prst="rect">
            <a:avLst/>
          </a:prstGeom>
        </p:spPr>
      </p:pic>
      <p:sp>
        <p:nvSpPr>
          <p:cNvPr id="9" name="TextBox 8"/>
          <p:cNvSpPr txBox="1"/>
          <p:nvPr/>
        </p:nvSpPr>
        <p:spPr>
          <a:xfrm>
            <a:off x="4315830" y="2228671"/>
            <a:ext cx="3740727" cy="1754326"/>
          </a:xfrm>
          <a:prstGeom prst="rect">
            <a:avLst/>
          </a:prstGeom>
          <a:noFill/>
        </p:spPr>
        <p:txBody>
          <a:bodyPr wrap="square" rtlCol="0">
            <a:spAutoFit/>
          </a:bodyPr>
          <a:lstStyle/>
          <a:p>
            <a:pPr algn="ctr"/>
            <a:r>
              <a:rPr lang="en-US" sz="3600" b="1" dirty="0">
                <a:solidFill>
                  <a:schemeClr val="accent4"/>
                </a:solidFill>
                <a:latin typeface="+mj-lt"/>
              </a:rPr>
              <a:t>What’s something you can take away from today?</a:t>
            </a:r>
          </a:p>
        </p:txBody>
      </p:sp>
    </p:spTree>
    <p:extLst>
      <p:ext uri="{BB962C8B-B14F-4D97-AF65-F5344CB8AC3E}">
        <p14:creationId xmlns:p14="http://schemas.microsoft.com/office/powerpoint/2010/main" val="3369388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repeatCount="5000" fill="hold" grpId="1" nodeType="withEffect">
                                  <p:stCondLst>
                                    <p:cond delay="0"/>
                                  </p:stCondLst>
                                  <p:childTnLst>
                                    <p:anim calcmode="discrete" valueType="str">
                                      <p:cBhvr>
                                        <p:cTn id="6" dur="1000" fill="hold"/>
                                        <p:tgtEl>
                                          <p:spTgt spid="9"/>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1"/>
    </p:bld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bg2">
                <a:lumMod val="75000"/>
              </a:schemeClr>
            </a:gs>
            <a:gs pos="67000">
              <a:schemeClr val="bg2">
                <a:lumMod val="75000"/>
              </a:schemeClr>
            </a:gs>
            <a:gs pos="75000">
              <a:schemeClr val="bg2"/>
            </a:gs>
            <a:gs pos="100000">
              <a:schemeClr val="bg2">
                <a:lumMod val="75000"/>
              </a:schemeClr>
            </a:gs>
          </a:gsLst>
          <a:lin ang="5400000" scaled="1"/>
        </a:gradFill>
        <a:effectLst/>
      </p:bgPr>
    </p:bg>
    <p:spTree>
      <p:nvGrpSpPr>
        <p:cNvPr id="1" name=""/>
        <p:cNvGrpSpPr/>
        <p:nvPr/>
      </p:nvGrpSpPr>
      <p:grpSpPr>
        <a:xfrm>
          <a:off x="0" y="0"/>
          <a:ext cx="0" cy="0"/>
          <a:chOff x="0" y="0"/>
          <a:chExt cx="0" cy="0"/>
        </a:xfrm>
      </p:grpSpPr>
      <p:sp>
        <p:nvSpPr>
          <p:cNvPr id="31" name="Rectangle 30"/>
          <p:cNvSpPr/>
          <p:nvPr/>
        </p:nvSpPr>
        <p:spPr>
          <a:xfrm>
            <a:off x="0" y="0"/>
            <a:ext cx="12192000" cy="1423555"/>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285D8A23-1C28-488E-B1E0-4A42E87AA558}"/>
              </a:ext>
            </a:extLst>
          </p:cNvPr>
          <p:cNvSpPr/>
          <p:nvPr/>
        </p:nvSpPr>
        <p:spPr>
          <a:xfrm>
            <a:off x="666044" y="342445"/>
            <a:ext cx="6096000" cy="738664"/>
          </a:xfrm>
          <a:prstGeom prst="rect">
            <a:avLst/>
          </a:prstGeom>
        </p:spPr>
        <p:txBody>
          <a:bodyPr>
            <a:spAutoFit/>
          </a:bodyPr>
          <a:lstStyle/>
          <a:p>
            <a:r>
              <a:rPr lang="en-US" sz="2400" b="1" dirty="0">
                <a:solidFill>
                  <a:srgbClr val="FFC000"/>
                </a:solidFill>
                <a:latin typeface="Gill Sans Ultra Bold" panose="020B0A02020104020203" pitchFamily="34" charset="0"/>
              </a:rPr>
              <a:t>Employee </a:t>
            </a:r>
            <a:r>
              <a:rPr lang="en-US" sz="2400" b="1" dirty="0">
                <a:solidFill>
                  <a:schemeClr val="accent2"/>
                </a:solidFill>
                <a:latin typeface="Gill Sans Ultra Bold" panose="020B0A02020104020203" pitchFamily="34" charset="0"/>
              </a:rPr>
              <a:t>BURNOUT </a:t>
            </a:r>
            <a:r>
              <a:rPr lang="en-US" sz="2400" b="1" dirty="0">
                <a:solidFill>
                  <a:schemeClr val="accent4"/>
                </a:solidFill>
                <a:latin typeface="Gill Sans Ultra Bold" panose="020B0A02020104020203" pitchFamily="34" charset="0"/>
              </a:rPr>
              <a:t>Prevention</a:t>
            </a:r>
            <a:endParaRPr lang="en-US" sz="2400" b="1" dirty="0">
              <a:solidFill>
                <a:schemeClr val="bg1">
                  <a:lumMod val="85000"/>
                </a:schemeClr>
              </a:solidFill>
              <a:latin typeface="Gill Sans Ultra Bold" panose="020B0A02020104020203" pitchFamily="34" charset="0"/>
            </a:endParaRPr>
          </a:p>
          <a:p>
            <a:r>
              <a:rPr lang="en-US" b="1" dirty="0">
                <a:solidFill>
                  <a:schemeClr val="bg1">
                    <a:lumMod val="85000"/>
                  </a:schemeClr>
                </a:solidFill>
              </a:rPr>
              <a:t>Identifying and Preventing Burnout</a:t>
            </a:r>
            <a:endParaRPr lang="en-US" dirty="0"/>
          </a:p>
        </p:txBody>
      </p:sp>
      <p:sp>
        <p:nvSpPr>
          <p:cNvPr id="6" name="Rectangle 5">
            <a:extLst>
              <a:ext uri="{FF2B5EF4-FFF2-40B4-BE49-F238E27FC236}">
                <a16:creationId xmlns:a16="http://schemas.microsoft.com/office/drawing/2014/main" id="{9AE3D6AA-6C6D-429F-9539-09C9CE712051}"/>
              </a:ext>
            </a:extLst>
          </p:cNvPr>
          <p:cNvSpPr/>
          <p:nvPr/>
        </p:nvSpPr>
        <p:spPr>
          <a:xfrm>
            <a:off x="666044" y="1766000"/>
            <a:ext cx="8051236" cy="2985433"/>
          </a:xfrm>
          <a:prstGeom prst="rect">
            <a:avLst/>
          </a:prstGeom>
        </p:spPr>
        <p:txBody>
          <a:bodyPr wrap="square">
            <a:spAutoFit/>
          </a:bodyPr>
          <a:lstStyle/>
          <a:p>
            <a:r>
              <a:rPr lang="en-US" sz="2800" b="1" dirty="0">
                <a:solidFill>
                  <a:schemeClr val="accent2">
                    <a:lumMod val="75000"/>
                  </a:schemeClr>
                </a:solidFill>
                <a:latin typeface="proxima-nova"/>
              </a:rPr>
              <a:t>Disclosure of Proprietary Interest</a:t>
            </a:r>
          </a:p>
          <a:p>
            <a:br>
              <a:rPr lang="en-US" sz="2000" dirty="0">
                <a:solidFill>
                  <a:srgbClr val="1E2731"/>
                </a:solidFill>
                <a:latin typeface="Arial" panose="020B0604020202020204" pitchFamily="34" charset="0"/>
                <a:cs typeface="Arial" panose="020B0604020202020204" pitchFamily="34" charset="0"/>
              </a:rPr>
            </a:br>
            <a:r>
              <a:rPr lang="en-US" sz="2000" dirty="0" err="1">
                <a:solidFill>
                  <a:srgbClr val="1E2731"/>
                </a:solidFill>
                <a:latin typeface="Arial" panose="020B0604020202020204" pitchFamily="34" charset="0"/>
                <a:cs typeface="Arial" panose="020B0604020202020204" pitchFamily="34" charset="0"/>
              </a:rPr>
              <a:t>HomeTown</a:t>
            </a:r>
            <a:r>
              <a:rPr lang="en-US" sz="2000" dirty="0">
                <a:solidFill>
                  <a:srgbClr val="1E2731"/>
                </a:solidFill>
                <a:latin typeface="Arial" panose="020B0604020202020204" pitchFamily="34" charset="0"/>
                <a:cs typeface="Arial" panose="020B0604020202020204" pitchFamily="34" charset="0"/>
              </a:rPr>
              <a:t> Health, LLC does not have any  proprietary interest in any product, instrument, device, service, or material discussed during this learning event. </a:t>
            </a:r>
            <a:br>
              <a:rPr lang="en-US" sz="2000" dirty="0">
                <a:solidFill>
                  <a:srgbClr val="1E2731"/>
                </a:solidFill>
                <a:latin typeface="Arial" panose="020B0604020202020204" pitchFamily="34" charset="0"/>
                <a:cs typeface="Arial" panose="020B0604020202020204" pitchFamily="34" charset="0"/>
              </a:rPr>
            </a:br>
            <a:br>
              <a:rPr lang="en-US" sz="2000" dirty="0">
                <a:solidFill>
                  <a:srgbClr val="1E2731"/>
                </a:solidFill>
                <a:latin typeface="Arial" panose="020B0604020202020204" pitchFamily="34" charset="0"/>
                <a:cs typeface="Arial" panose="020B0604020202020204" pitchFamily="34" charset="0"/>
              </a:rPr>
            </a:br>
            <a:r>
              <a:rPr lang="en-US" sz="2000" dirty="0">
                <a:solidFill>
                  <a:srgbClr val="1E2731"/>
                </a:solidFill>
                <a:latin typeface="Arial" panose="020B0604020202020204" pitchFamily="34" charset="0"/>
                <a:cs typeface="Arial" panose="020B0604020202020204" pitchFamily="34" charset="0"/>
              </a:rPr>
              <a:t>The education offered by HTH in this program is compensated by the Rural Hospital Learning Opportunity Program through the FLEX Grant, in partnership with the Iowa Department of Public Health. </a:t>
            </a:r>
            <a:endParaRPr lang="en-US" sz="2000" dirty="0"/>
          </a:p>
        </p:txBody>
      </p:sp>
    </p:spTree>
    <p:extLst>
      <p:ext uri="{BB962C8B-B14F-4D97-AF65-F5344CB8AC3E}">
        <p14:creationId xmlns:p14="http://schemas.microsoft.com/office/powerpoint/2010/main" val="1354381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bg>
      <p:bgPr>
        <a:gradFill>
          <a:gsLst>
            <a:gs pos="0">
              <a:schemeClr val="bg2">
                <a:lumMod val="75000"/>
              </a:schemeClr>
            </a:gs>
            <a:gs pos="67000">
              <a:schemeClr val="bg2">
                <a:lumMod val="75000"/>
              </a:schemeClr>
            </a:gs>
            <a:gs pos="75000">
              <a:schemeClr val="bg2"/>
            </a:gs>
            <a:gs pos="100000">
              <a:schemeClr val="bg2">
                <a:lumMod val="75000"/>
              </a:schemeClr>
            </a:gs>
          </a:gsLst>
          <a:lin ang="5400000" scaled="1"/>
        </a:gradFill>
        <a:effectLst/>
      </p:bgPr>
    </p:bg>
    <p:spTree>
      <p:nvGrpSpPr>
        <p:cNvPr id="1" name=""/>
        <p:cNvGrpSpPr/>
        <p:nvPr/>
      </p:nvGrpSpPr>
      <p:grpSpPr>
        <a:xfrm>
          <a:off x="0" y="0"/>
          <a:ext cx="0" cy="0"/>
          <a:chOff x="0" y="0"/>
          <a:chExt cx="0" cy="0"/>
        </a:xfrm>
      </p:grpSpPr>
      <p:sp>
        <p:nvSpPr>
          <p:cNvPr id="4" name="Explosion 2 3"/>
          <p:cNvSpPr/>
          <p:nvPr/>
        </p:nvSpPr>
        <p:spPr>
          <a:xfrm>
            <a:off x="2969143" y="-500083"/>
            <a:ext cx="9848850" cy="7581900"/>
          </a:xfrm>
          <a:prstGeom prst="irregularSeal2">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Explosion 1 4"/>
          <p:cNvSpPr/>
          <p:nvPr/>
        </p:nvSpPr>
        <p:spPr>
          <a:xfrm>
            <a:off x="-134687" y="-1026133"/>
            <a:ext cx="10022270" cy="8401050"/>
          </a:xfrm>
          <a:prstGeom prst="irregularSeal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Explosion 1 5"/>
          <p:cNvSpPr/>
          <p:nvPr/>
        </p:nvSpPr>
        <p:spPr>
          <a:xfrm rot="12030363">
            <a:off x="1426758" y="-793229"/>
            <a:ext cx="9829790" cy="7935243"/>
          </a:xfrm>
          <a:prstGeom prst="irregularSeal1">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11025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16" fill="hold" grpId="0" nodeType="withEffect">
                                  <p:stCondLst>
                                    <p:cond delay="20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par>
                                <p:cTn id="15" presetID="53" presetClass="entr" presetSubtype="16" fill="hold" grpId="0" nodeType="withEffect">
                                  <p:stCondLst>
                                    <p:cond delay="30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Effect transition="in" filter="fade">
                                      <p:cBhvr>
                                        <p:cTn id="19" dur="500"/>
                                        <p:tgtEl>
                                          <p:spTgt spid="6"/>
                                        </p:tgtEl>
                                      </p:cBhvr>
                                    </p:animEffect>
                                  </p:childTnLst>
                                </p:cTn>
                              </p:par>
                              <p:par>
                                <p:cTn id="20" presetID="32" presetClass="emph" presetSubtype="0" fill="hold" grpId="1" nodeType="withEffect">
                                  <p:stCondLst>
                                    <p:cond delay="300"/>
                                  </p:stCondLst>
                                  <p:childTnLst>
                                    <p:animRot by="120000">
                                      <p:cBhvr>
                                        <p:cTn id="21" dur="100" fill="hold">
                                          <p:stCondLst>
                                            <p:cond delay="0"/>
                                          </p:stCondLst>
                                        </p:cTn>
                                        <p:tgtEl>
                                          <p:spTgt spid="4"/>
                                        </p:tgtEl>
                                        <p:attrNameLst>
                                          <p:attrName>r</p:attrName>
                                        </p:attrNameLst>
                                      </p:cBhvr>
                                    </p:animRot>
                                    <p:animRot by="-240000">
                                      <p:cBhvr>
                                        <p:cTn id="22" dur="200" fill="hold">
                                          <p:stCondLst>
                                            <p:cond delay="200"/>
                                          </p:stCondLst>
                                        </p:cTn>
                                        <p:tgtEl>
                                          <p:spTgt spid="4"/>
                                        </p:tgtEl>
                                        <p:attrNameLst>
                                          <p:attrName>r</p:attrName>
                                        </p:attrNameLst>
                                      </p:cBhvr>
                                    </p:animRot>
                                    <p:animRot by="240000">
                                      <p:cBhvr>
                                        <p:cTn id="23" dur="200" fill="hold">
                                          <p:stCondLst>
                                            <p:cond delay="400"/>
                                          </p:stCondLst>
                                        </p:cTn>
                                        <p:tgtEl>
                                          <p:spTgt spid="4"/>
                                        </p:tgtEl>
                                        <p:attrNameLst>
                                          <p:attrName>r</p:attrName>
                                        </p:attrNameLst>
                                      </p:cBhvr>
                                    </p:animRot>
                                    <p:animRot by="-240000">
                                      <p:cBhvr>
                                        <p:cTn id="24" dur="200" fill="hold">
                                          <p:stCondLst>
                                            <p:cond delay="600"/>
                                          </p:stCondLst>
                                        </p:cTn>
                                        <p:tgtEl>
                                          <p:spTgt spid="4"/>
                                        </p:tgtEl>
                                        <p:attrNameLst>
                                          <p:attrName>r</p:attrName>
                                        </p:attrNameLst>
                                      </p:cBhvr>
                                    </p:animRot>
                                    <p:animRot by="120000">
                                      <p:cBhvr>
                                        <p:cTn id="25" dur="200" fill="hold">
                                          <p:stCondLst>
                                            <p:cond delay="800"/>
                                          </p:stCondLst>
                                        </p:cTn>
                                        <p:tgtEl>
                                          <p:spTgt spid="4"/>
                                        </p:tgtEl>
                                        <p:attrNameLst>
                                          <p:attrName>r</p:attrName>
                                        </p:attrNameLst>
                                      </p:cBhvr>
                                    </p:animRot>
                                  </p:childTnLst>
                                </p:cTn>
                              </p:par>
                              <p:par>
                                <p:cTn id="26" presetID="32" presetClass="emph" presetSubtype="0" fill="hold" grpId="1" nodeType="withEffect">
                                  <p:stCondLst>
                                    <p:cond delay="500"/>
                                  </p:stCondLst>
                                  <p:childTnLst>
                                    <p:animRot by="120000">
                                      <p:cBhvr>
                                        <p:cTn id="27" dur="100" fill="hold">
                                          <p:stCondLst>
                                            <p:cond delay="0"/>
                                          </p:stCondLst>
                                        </p:cTn>
                                        <p:tgtEl>
                                          <p:spTgt spid="5"/>
                                        </p:tgtEl>
                                        <p:attrNameLst>
                                          <p:attrName>r</p:attrName>
                                        </p:attrNameLst>
                                      </p:cBhvr>
                                    </p:animRot>
                                    <p:animRot by="-240000">
                                      <p:cBhvr>
                                        <p:cTn id="28" dur="200" fill="hold">
                                          <p:stCondLst>
                                            <p:cond delay="200"/>
                                          </p:stCondLst>
                                        </p:cTn>
                                        <p:tgtEl>
                                          <p:spTgt spid="5"/>
                                        </p:tgtEl>
                                        <p:attrNameLst>
                                          <p:attrName>r</p:attrName>
                                        </p:attrNameLst>
                                      </p:cBhvr>
                                    </p:animRot>
                                    <p:animRot by="240000">
                                      <p:cBhvr>
                                        <p:cTn id="29" dur="200" fill="hold">
                                          <p:stCondLst>
                                            <p:cond delay="400"/>
                                          </p:stCondLst>
                                        </p:cTn>
                                        <p:tgtEl>
                                          <p:spTgt spid="5"/>
                                        </p:tgtEl>
                                        <p:attrNameLst>
                                          <p:attrName>r</p:attrName>
                                        </p:attrNameLst>
                                      </p:cBhvr>
                                    </p:animRot>
                                    <p:animRot by="-240000">
                                      <p:cBhvr>
                                        <p:cTn id="30" dur="200" fill="hold">
                                          <p:stCondLst>
                                            <p:cond delay="600"/>
                                          </p:stCondLst>
                                        </p:cTn>
                                        <p:tgtEl>
                                          <p:spTgt spid="5"/>
                                        </p:tgtEl>
                                        <p:attrNameLst>
                                          <p:attrName>r</p:attrName>
                                        </p:attrNameLst>
                                      </p:cBhvr>
                                    </p:animRot>
                                    <p:animRot by="120000">
                                      <p:cBhvr>
                                        <p:cTn id="31" dur="200" fill="hold">
                                          <p:stCondLst>
                                            <p:cond delay="800"/>
                                          </p:stCondLst>
                                        </p:cTn>
                                        <p:tgtEl>
                                          <p:spTgt spid="5"/>
                                        </p:tgtEl>
                                        <p:attrNameLst>
                                          <p:attrName>r</p:attrName>
                                        </p:attrNameLst>
                                      </p:cBhvr>
                                    </p:animRot>
                                  </p:childTnLst>
                                </p:cTn>
                              </p:par>
                              <p:par>
                                <p:cTn id="32" presetID="32" presetClass="emph" presetSubtype="0" fill="hold" grpId="1" nodeType="withEffect">
                                  <p:stCondLst>
                                    <p:cond delay="600"/>
                                  </p:stCondLst>
                                  <p:childTnLst>
                                    <p:animRot by="120000">
                                      <p:cBhvr>
                                        <p:cTn id="33" dur="100" fill="hold">
                                          <p:stCondLst>
                                            <p:cond delay="0"/>
                                          </p:stCondLst>
                                        </p:cTn>
                                        <p:tgtEl>
                                          <p:spTgt spid="6"/>
                                        </p:tgtEl>
                                        <p:attrNameLst>
                                          <p:attrName>r</p:attrName>
                                        </p:attrNameLst>
                                      </p:cBhvr>
                                    </p:animRot>
                                    <p:animRot by="-240000">
                                      <p:cBhvr>
                                        <p:cTn id="34" dur="200" fill="hold">
                                          <p:stCondLst>
                                            <p:cond delay="200"/>
                                          </p:stCondLst>
                                        </p:cTn>
                                        <p:tgtEl>
                                          <p:spTgt spid="6"/>
                                        </p:tgtEl>
                                        <p:attrNameLst>
                                          <p:attrName>r</p:attrName>
                                        </p:attrNameLst>
                                      </p:cBhvr>
                                    </p:animRot>
                                    <p:animRot by="240000">
                                      <p:cBhvr>
                                        <p:cTn id="35" dur="200" fill="hold">
                                          <p:stCondLst>
                                            <p:cond delay="400"/>
                                          </p:stCondLst>
                                        </p:cTn>
                                        <p:tgtEl>
                                          <p:spTgt spid="6"/>
                                        </p:tgtEl>
                                        <p:attrNameLst>
                                          <p:attrName>r</p:attrName>
                                        </p:attrNameLst>
                                      </p:cBhvr>
                                    </p:animRot>
                                    <p:animRot by="-240000">
                                      <p:cBhvr>
                                        <p:cTn id="36" dur="200" fill="hold">
                                          <p:stCondLst>
                                            <p:cond delay="600"/>
                                          </p:stCondLst>
                                        </p:cTn>
                                        <p:tgtEl>
                                          <p:spTgt spid="6"/>
                                        </p:tgtEl>
                                        <p:attrNameLst>
                                          <p:attrName>r</p:attrName>
                                        </p:attrNameLst>
                                      </p:cBhvr>
                                    </p:animRot>
                                    <p:animRot by="120000">
                                      <p:cBhvr>
                                        <p:cTn id="37" dur="200" fill="hold">
                                          <p:stCondLst>
                                            <p:cond delay="800"/>
                                          </p:stCondLst>
                                        </p:cTn>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5" grpId="1" animBg="1"/>
      <p:bldP spid="6" grpId="0" animBg="1"/>
      <p:bldP spid="6" grpId="1"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gradFill>
          <a:gsLst>
            <a:gs pos="0">
              <a:schemeClr val="bg2">
                <a:lumMod val="75000"/>
              </a:schemeClr>
            </a:gs>
            <a:gs pos="67000">
              <a:schemeClr val="bg2">
                <a:lumMod val="75000"/>
              </a:schemeClr>
            </a:gs>
            <a:gs pos="75000">
              <a:schemeClr val="bg2"/>
            </a:gs>
            <a:gs pos="100000">
              <a:schemeClr val="bg2">
                <a:lumMod val="75000"/>
              </a:schemeClr>
            </a:gs>
          </a:gsLst>
          <a:lin ang="5400000" scaled="1"/>
        </a:gradFill>
        <a:effectLst/>
      </p:bgPr>
    </p:bg>
    <p:spTree>
      <p:nvGrpSpPr>
        <p:cNvPr id="1" name=""/>
        <p:cNvGrpSpPr/>
        <p:nvPr/>
      </p:nvGrpSpPr>
      <p:grpSpPr>
        <a:xfrm>
          <a:off x="0" y="0"/>
          <a:ext cx="0" cy="0"/>
          <a:chOff x="0" y="0"/>
          <a:chExt cx="0" cy="0"/>
        </a:xfrm>
      </p:grpSpPr>
      <p:sp>
        <p:nvSpPr>
          <p:cNvPr id="11" name="Rectangle 10"/>
          <p:cNvSpPr/>
          <p:nvPr/>
        </p:nvSpPr>
        <p:spPr>
          <a:xfrm>
            <a:off x="0" y="4613564"/>
            <a:ext cx="12192000" cy="2244436"/>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9741" y="-71851"/>
            <a:ext cx="7932608" cy="8511382"/>
          </a:xfrm>
          <a:prstGeom prst="rect">
            <a:avLst/>
          </a:prstGeom>
        </p:spPr>
      </p:pic>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tretch/>
        </p:blipFill>
        <p:spPr>
          <a:xfrm>
            <a:off x="769741" y="-71851"/>
            <a:ext cx="7932608" cy="8511382"/>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76634" y="-1158900"/>
            <a:ext cx="5195456" cy="5195456"/>
          </a:xfrm>
          <a:prstGeom prst="rect">
            <a:avLst/>
          </a:prstGeom>
        </p:spPr>
      </p:pic>
      <p:sp>
        <p:nvSpPr>
          <p:cNvPr id="10" name="TextBox 9"/>
          <p:cNvSpPr txBox="1"/>
          <p:nvPr/>
        </p:nvSpPr>
        <p:spPr>
          <a:xfrm>
            <a:off x="1682495" y="3251726"/>
            <a:ext cx="3691461" cy="1569660"/>
          </a:xfrm>
          <a:prstGeom prst="rect">
            <a:avLst/>
          </a:prstGeom>
          <a:noFill/>
        </p:spPr>
        <p:txBody>
          <a:bodyPr wrap="square" rtlCol="0">
            <a:spAutoFit/>
          </a:bodyPr>
          <a:lstStyle/>
          <a:p>
            <a:pPr algn="ctr"/>
            <a:r>
              <a:rPr lang="en-US" sz="2400" b="1" dirty="0">
                <a:solidFill>
                  <a:schemeClr val="accent4"/>
                </a:solidFill>
                <a:latin typeface="Gill Sans MT" panose="020B0502020104020203" pitchFamily="34" charset="0"/>
              </a:rPr>
              <a:t>WARNING:  </a:t>
            </a:r>
            <a:br>
              <a:rPr lang="en-US" sz="2400" b="1" dirty="0">
                <a:solidFill>
                  <a:schemeClr val="accent4"/>
                </a:solidFill>
                <a:latin typeface="Gill Sans MT" panose="020B0502020104020203" pitchFamily="34" charset="0"/>
              </a:rPr>
            </a:br>
            <a:r>
              <a:rPr lang="en-US" sz="2400" b="1" dirty="0">
                <a:solidFill>
                  <a:schemeClr val="accent4"/>
                </a:solidFill>
                <a:latin typeface="Gill Sans MT" panose="020B0502020104020203" pitchFamily="34" charset="0"/>
              </a:rPr>
              <a:t>Staff under extreme pressure and subject</a:t>
            </a:r>
          </a:p>
          <a:p>
            <a:pPr algn="ctr"/>
            <a:r>
              <a:rPr lang="en-US" sz="2400" b="1" dirty="0">
                <a:solidFill>
                  <a:schemeClr val="accent4"/>
                </a:solidFill>
                <a:latin typeface="Gill Sans MT" panose="020B0502020104020203" pitchFamily="34" charset="0"/>
              </a:rPr>
              <a:t>to burnout.</a:t>
            </a:r>
          </a:p>
        </p:txBody>
      </p:sp>
      <p:sp>
        <p:nvSpPr>
          <p:cNvPr id="12" name="TextBox 11"/>
          <p:cNvSpPr txBox="1"/>
          <p:nvPr/>
        </p:nvSpPr>
        <p:spPr>
          <a:xfrm>
            <a:off x="5265631" y="4889396"/>
            <a:ext cx="6494319" cy="1692771"/>
          </a:xfrm>
          <a:prstGeom prst="rect">
            <a:avLst/>
          </a:prstGeom>
          <a:noFill/>
        </p:spPr>
        <p:txBody>
          <a:bodyPr wrap="square" rtlCol="0">
            <a:spAutoFit/>
          </a:bodyPr>
          <a:lstStyle/>
          <a:p>
            <a:pPr algn="r"/>
            <a:r>
              <a:rPr lang="en-US" sz="3600" b="1" dirty="0">
                <a:solidFill>
                  <a:schemeClr val="accent4"/>
                </a:solidFill>
                <a:latin typeface="Gill Sans Ultra Bold" panose="020B0A02020104020203" pitchFamily="34" charset="0"/>
              </a:rPr>
              <a:t>Employee</a:t>
            </a:r>
            <a:endParaRPr lang="en-US" sz="3600" b="1" dirty="0">
              <a:solidFill>
                <a:schemeClr val="bg1">
                  <a:lumMod val="85000"/>
                </a:schemeClr>
              </a:solidFill>
              <a:latin typeface="Gill Sans Ultra Bold" panose="020B0A02020104020203" pitchFamily="34" charset="0"/>
            </a:endParaRPr>
          </a:p>
          <a:p>
            <a:pPr algn="r"/>
            <a:r>
              <a:rPr lang="en-US" sz="3600" b="1" dirty="0">
                <a:solidFill>
                  <a:schemeClr val="accent2"/>
                </a:solidFill>
                <a:latin typeface="Gill Sans Ultra Bold" panose="020B0A02020104020203" pitchFamily="34" charset="0"/>
              </a:rPr>
              <a:t>BURNOUT </a:t>
            </a:r>
            <a:r>
              <a:rPr lang="en-US" sz="3600" b="1" dirty="0">
                <a:solidFill>
                  <a:schemeClr val="accent4"/>
                </a:solidFill>
                <a:latin typeface="Gill Sans Ultra Bold" panose="020B0A02020104020203" pitchFamily="34" charset="0"/>
              </a:rPr>
              <a:t>Prevention</a:t>
            </a:r>
            <a:endParaRPr lang="en-US" sz="3600" b="1" dirty="0">
              <a:solidFill>
                <a:schemeClr val="bg1">
                  <a:lumMod val="85000"/>
                </a:schemeClr>
              </a:solidFill>
              <a:latin typeface="Gill Sans Ultra Bold" panose="020B0A02020104020203" pitchFamily="34" charset="0"/>
            </a:endParaRPr>
          </a:p>
          <a:p>
            <a:pPr algn="r"/>
            <a:r>
              <a:rPr lang="en-US" sz="3200" b="1" dirty="0">
                <a:solidFill>
                  <a:schemeClr val="bg1">
                    <a:lumMod val="85000"/>
                  </a:schemeClr>
                </a:solidFill>
              </a:rPr>
              <a:t>Identifying and Preventing Burnout</a:t>
            </a:r>
          </a:p>
        </p:txBody>
      </p:sp>
    </p:spTree>
    <p:extLst>
      <p:ext uri="{BB962C8B-B14F-4D97-AF65-F5344CB8AC3E}">
        <p14:creationId xmlns:p14="http://schemas.microsoft.com/office/powerpoint/2010/main" val="1298850524"/>
      </p:ext>
    </p:extLst>
  </p:cSld>
  <p:clrMapOvr>
    <a:masterClrMapping/>
  </p:clrMapOvr>
  <mc:AlternateContent xmlns:mc="http://schemas.openxmlformats.org/markup-compatibility/2006" xmlns:p14="http://schemas.microsoft.com/office/powerpoint/2010/main">
    <mc:Choice Requires="p14">
      <p:transition p14:dur="10" advTm="10000"/>
    </mc:Choice>
    <mc:Fallback xmlns="">
      <p:transition advTm="1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xit" presetSubtype="2" fill="hold" nodeType="withEffect">
                                  <p:stCondLst>
                                    <p:cond delay="100"/>
                                  </p:stCondLst>
                                  <p:childTnLst>
                                    <p:animEffect transition="out" filter="wipe(right)">
                                      <p:cBhvr>
                                        <p:cTn id="6" dur="4900"/>
                                        <p:tgtEl>
                                          <p:spTgt spid="6"/>
                                        </p:tgtEl>
                                      </p:cBhvr>
                                    </p:animEffect>
                                    <p:set>
                                      <p:cBhvr>
                                        <p:cTn id="7" dur="1" fill="hold">
                                          <p:stCondLst>
                                            <p:cond delay="4899"/>
                                          </p:stCondLst>
                                        </p:cTn>
                                        <p:tgtEl>
                                          <p:spTgt spid="6"/>
                                        </p:tgtEl>
                                        <p:attrNameLst>
                                          <p:attrName>style.visibility</p:attrName>
                                        </p:attrNameLst>
                                      </p:cBhvr>
                                      <p:to>
                                        <p:strVal val="hidden"/>
                                      </p:to>
                                    </p:set>
                                  </p:childTnLst>
                                </p:cTn>
                              </p:par>
                              <p:par>
                                <p:cTn id="8" presetID="0" presetClass="path" presetSubtype="0" fill="hold" nodeType="withEffect">
                                  <p:stCondLst>
                                    <p:cond delay="100"/>
                                  </p:stCondLst>
                                  <p:childTnLst>
                                    <p:animMotion origin="layout" path="M -2.08333E-6 -0.00046 C -0.10794 -0.22176 -0.17903 -0.06481 -0.20039 0.01435 " pathEditMode="relative" rAng="0" ptsTypes="AA">
                                      <p:cBhvr>
                                        <p:cTn id="9" dur="4400" fill="hold"/>
                                        <p:tgtEl>
                                          <p:spTgt spid="7"/>
                                        </p:tgtEl>
                                        <p:attrNameLst>
                                          <p:attrName>ppt_x</p:attrName>
                                          <p:attrName>ppt_y</p:attrName>
                                        </p:attrNameLst>
                                      </p:cBhvr>
                                      <p:rCtr x="-10026" y="-493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gradFill>
          <a:gsLst>
            <a:gs pos="0">
              <a:schemeClr val="bg2">
                <a:lumMod val="75000"/>
              </a:schemeClr>
            </a:gs>
            <a:gs pos="67000">
              <a:schemeClr val="bg2">
                <a:lumMod val="75000"/>
              </a:schemeClr>
            </a:gs>
            <a:gs pos="75000">
              <a:schemeClr val="bg2"/>
            </a:gs>
            <a:gs pos="100000">
              <a:schemeClr val="bg2">
                <a:lumMod val="75000"/>
              </a:schemeClr>
            </a:gs>
          </a:gsLst>
          <a:lin ang="5400000" scaled="1"/>
        </a:gradFill>
        <a:effectLst/>
      </p:bgPr>
    </p:bg>
    <p:spTree>
      <p:nvGrpSpPr>
        <p:cNvPr id="1" name=""/>
        <p:cNvGrpSpPr/>
        <p:nvPr/>
      </p:nvGrpSpPr>
      <p:grpSpPr>
        <a:xfrm>
          <a:off x="0" y="0"/>
          <a:ext cx="0" cy="0"/>
          <a:chOff x="0" y="0"/>
          <a:chExt cx="0" cy="0"/>
        </a:xfrm>
      </p:grpSpPr>
      <p:sp>
        <p:nvSpPr>
          <p:cNvPr id="11" name="Rectangle 10"/>
          <p:cNvSpPr/>
          <p:nvPr/>
        </p:nvSpPr>
        <p:spPr>
          <a:xfrm>
            <a:off x="0" y="4613564"/>
            <a:ext cx="12192000" cy="2244436"/>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5294" y="-2475409"/>
            <a:ext cx="7355850" cy="8344540"/>
          </a:xfrm>
          <a:prstGeom prst="rect">
            <a:avLst/>
          </a:prstGeom>
        </p:spPr>
      </p:pic>
      <p:sp>
        <p:nvSpPr>
          <p:cNvPr id="10" name="TextBox 9"/>
          <p:cNvSpPr txBox="1"/>
          <p:nvPr/>
        </p:nvSpPr>
        <p:spPr>
          <a:xfrm>
            <a:off x="1097281" y="1963487"/>
            <a:ext cx="5108448" cy="1077218"/>
          </a:xfrm>
          <a:prstGeom prst="rect">
            <a:avLst/>
          </a:prstGeom>
          <a:noFill/>
        </p:spPr>
        <p:txBody>
          <a:bodyPr wrap="square" rtlCol="0">
            <a:spAutoFit/>
          </a:bodyPr>
          <a:lstStyle/>
          <a:p>
            <a:pPr algn="ctr"/>
            <a:r>
              <a:rPr lang="en-US" sz="2400" b="1" dirty="0">
                <a:solidFill>
                  <a:schemeClr val="accent2">
                    <a:lumMod val="75000"/>
                  </a:schemeClr>
                </a:solidFill>
              </a:rPr>
              <a:t>Questions about this presentation?</a:t>
            </a:r>
            <a:br>
              <a:rPr lang="en-US" sz="2400" b="1" dirty="0">
                <a:solidFill>
                  <a:schemeClr val="accent2">
                    <a:lumMod val="75000"/>
                  </a:schemeClr>
                </a:solidFill>
              </a:rPr>
            </a:br>
            <a:r>
              <a:rPr lang="en-US" sz="2000" b="1" dirty="0">
                <a:solidFill>
                  <a:schemeClr val="accent2">
                    <a:lumMod val="75000"/>
                  </a:schemeClr>
                </a:solidFill>
              </a:rPr>
              <a:t>Contact jennie.price@hometownhealthonline.com</a:t>
            </a:r>
            <a:endParaRPr lang="en-US" b="1" dirty="0">
              <a:solidFill>
                <a:schemeClr val="accent2">
                  <a:lumMod val="75000"/>
                </a:schemeClr>
              </a:solidFill>
            </a:endParaRPr>
          </a:p>
        </p:txBody>
      </p:sp>
      <p:sp>
        <p:nvSpPr>
          <p:cNvPr id="7" name="TextBox 6">
            <a:extLst>
              <a:ext uri="{FF2B5EF4-FFF2-40B4-BE49-F238E27FC236}">
                <a16:creationId xmlns:a16="http://schemas.microsoft.com/office/drawing/2014/main" id="{B2BC0921-7BEE-4B9C-80FA-143AF8C637EE}"/>
              </a:ext>
            </a:extLst>
          </p:cNvPr>
          <p:cNvSpPr txBox="1"/>
          <p:nvPr/>
        </p:nvSpPr>
        <p:spPr>
          <a:xfrm>
            <a:off x="5265631" y="4889396"/>
            <a:ext cx="6494319" cy="1692771"/>
          </a:xfrm>
          <a:prstGeom prst="rect">
            <a:avLst/>
          </a:prstGeom>
          <a:noFill/>
        </p:spPr>
        <p:txBody>
          <a:bodyPr wrap="square" rtlCol="0">
            <a:spAutoFit/>
          </a:bodyPr>
          <a:lstStyle/>
          <a:p>
            <a:pPr algn="r"/>
            <a:r>
              <a:rPr lang="en-US" sz="3600" b="1" dirty="0">
                <a:solidFill>
                  <a:schemeClr val="accent4"/>
                </a:solidFill>
                <a:latin typeface="Gill Sans Ultra Bold" panose="020B0A02020104020203" pitchFamily="34" charset="0"/>
              </a:rPr>
              <a:t>Employee</a:t>
            </a:r>
            <a:endParaRPr lang="en-US" sz="3600" b="1" dirty="0">
              <a:solidFill>
                <a:schemeClr val="bg1">
                  <a:lumMod val="85000"/>
                </a:schemeClr>
              </a:solidFill>
              <a:latin typeface="Gill Sans Ultra Bold" panose="020B0A02020104020203" pitchFamily="34" charset="0"/>
            </a:endParaRPr>
          </a:p>
          <a:p>
            <a:pPr algn="r"/>
            <a:r>
              <a:rPr lang="en-US" sz="3600" b="1" dirty="0">
                <a:solidFill>
                  <a:schemeClr val="accent2"/>
                </a:solidFill>
                <a:latin typeface="Gill Sans Ultra Bold" panose="020B0A02020104020203" pitchFamily="34" charset="0"/>
              </a:rPr>
              <a:t>BURNOUT </a:t>
            </a:r>
            <a:r>
              <a:rPr lang="en-US" sz="3600" b="1" dirty="0">
                <a:solidFill>
                  <a:schemeClr val="accent4"/>
                </a:solidFill>
                <a:latin typeface="Gill Sans Ultra Bold" panose="020B0A02020104020203" pitchFamily="34" charset="0"/>
              </a:rPr>
              <a:t>Prevention</a:t>
            </a:r>
            <a:endParaRPr lang="en-US" sz="3600" b="1" dirty="0">
              <a:solidFill>
                <a:schemeClr val="bg1">
                  <a:lumMod val="85000"/>
                </a:schemeClr>
              </a:solidFill>
              <a:latin typeface="Gill Sans Ultra Bold" panose="020B0A02020104020203" pitchFamily="34" charset="0"/>
            </a:endParaRPr>
          </a:p>
          <a:p>
            <a:pPr algn="r"/>
            <a:r>
              <a:rPr lang="en-US" sz="3200" b="1" dirty="0">
                <a:solidFill>
                  <a:schemeClr val="bg1">
                    <a:lumMod val="85000"/>
                  </a:schemeClr>
                </a:solidFill>
              </a:rPr>
              <a:t>Identifying and Preventing Burnout</a:t>
            </a:r>
          </a:p>
        </p:txBody>
      </p:sp>
    </p:spTree>
    <p:extLst>
      <p:ext uri="{BB962C8B-B14F-4D97-AF65-F5344CB8AC3E}">
        <p14:creationId xmlns:p14="http://schemas.microsoft.com/office/powerpoint/2010/main" val="3274815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withEffect">
                                  <p:stCondLst>
                                    <p:cond delay="900"/>
                                  </p:stCondLst>
                                  <p:childTnLst>
                                    <p:set>
                                      <p:cBhvr>
                                        <p:cTn id="6" dur="1" fill="hold">
                                          <p:stCondLst>
                                            <p:cond delay="0"/>
                                          </p:stCondLst>
                                        </p:cTn>
                                        <p:tgtEl>
                                          <p:spTgt spid="10"/>
                                        </p:tgtEl>
                                        <p:attrNameLst>
                                          <p:attrName>style.visibility</p:attrName>
                                        </p:attrNameLst>
                                      </p:cBhvr>
                                      <p:to>
                                        <p:strVal val="visible"/>
                                      </p:to>
                                    </p:set>
                                    <p:animEffect transition="in" filter="randombar(vertic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bg2">
                <a:lumMod val="75000"/>
              </a:schemeClr>
            </a:gs>
            <a:gs pos="67000">
              <a:schemeClr val="bg2">
                <a:lumMod val="75000"/>
              </a:schemeClr>
            </a:gs>
            <a:gs pos="75000">
              <a:schemeClr val="bg2"/>
            </a:gs>
            <a:gs pos="100000">
              <a:schemeClr val="bg2">
                <a:lumMod val="75000"/>
              </a:schemeClr>
            </a:gs>
          </a:gsLst>
          <a:lin ang="5400000" scaled="1"/>
        </a:gradFill>
        <a:effectLst/>
      </p:bgPr>
    </p:bg>
    <p:spTree>
      <p:nvGrpSpPr>
        <p:cNvPr id="1" name=""/>
        <p:cNvGrpSpPr/>
        <p:nvPr/>
      </p:nvGrpSpPr>
      <p:grpSpPr>
        <a:xfrm>
          <a:off x="0" y="0"/>
          <a:ext cx="0" cy="0"/>
          <a:chOff x="0" y="0"/>
          <a:chExt cx="0" cy="0"/>
        </a:xfrm>
      </p:grpSpPr>
      <p:cxnSp>
        <p:nvCxnSpPr>
          <p:cNvPr id="7" name="Straight Connector 6"/>
          <p:cNvCxnSpPr/>
          <p:nvPr/>
        </p:nvCxnSpPr>
        <p:spPr>
          <a:xfrm>
            <a:off x="0" y="5760318"/>
            <a:ext cx="12192000" cy="0"/>
          </a:xfrm>
          <a:prstGeom prst="line">
            <a:avLst/>
          </a:prstGeom>
          <a:ln w="2095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81250" y="3344143"/>
            <a:ext cx="4762500" cy="4762500"/>
          </a:xfrm>
          <a:prstGeom prst="rect">
            <a:avLst/>
          </a:prstGeom>
        </p:spPr>
      </p:pic>
      <p:grpSp>
        <p:nvGrpSpPr>
          <p:cNvPr id="12" name="Group 11"/>
          <p:cNvGrpSpPr/>
          <p:nvPr/>
        </p:nvGrpSpPr>
        <p:grpSpPr>
          <a:xfrm>
            <a:off x="786245" y="2282036"/>
            <a:ext cx="2154382" cy="2469171"/>
            <a:chOff x="827810" y="2213954"/>
            <a:chExt cx="2154382" cy="2469171"/>
          </a:xfrm>
        </p:grpSpPr>
        <p:sp>
          <p:nvSpPr>
            <p:cNvPr id="10" name="Rounded Rectangular Callout 9"/>
            <p:cNvSpPr/>
            <p:nvPr/>
          </p:nvSpPr>
          <p:spPr>
            <a:xfrm>
              <a:off x="827810" y="2213954"/>
              <a:ext cx="2154382" cy="2469171"/>
            </a:xfrm>
            <a:custGeom>
              <a:avLst/>
              <a:gdLst>
                <a:gd name="connsiteX0" fmla="*/ 0 w 1962150"/>
                <a:gd name="connsiteY0" fmla="*/ 263530 h 1581150"/>
                <a:gd name="connsiteX1" fmla="*/ 263530 w 1962150"/>
                <a:gd name="connsiteY1" fmla="*/ 0 h 1581150"/>
                <a:gd name="connsiteX2" fmla="*/ 327025 w 1962150"/>
                <a:gd name="connsiteY2" fmla="*/ 0 h 1581150"/>
                <a:gd name="connsiteX3" fmla="*/ 327025 w 1962150"/>
                <a:gd name="connsiteY3" fmla="*/ 0 h 1581150"/>
                <a:gd name="connsiteX4" fmla="*/ 817563 w 1962150"/>
                <a:gd name="connsiteY4" fmla="*/ 0 h 1581150"/>
                <a:gd name="connsiteX5" fmla="*/ 1698620 w 1962150"/>
                <a:gd name="connsiteY5" fmla="*/ 0 h 1581150"/>
                <a:gd name="connsiteX6" fmla="*/ 1962150 w 1962150"/>
                <a:gd name="connsiteY6" fmla="*/ 263530 h 1581150"/>
                <a:gd name="connsiteX7" fmla="*/ 1962150 w 1962150"/>
                <a:gd name="connsiteY7" fmla="*/ 922338 h 1581150"/>
                <a:gd name="connsiteX8" fmla="*/ 1962150 w 1962150"/>
                <a:gd name="connsiteY8" fmla="*/ 922338 h 1581150"/>
                <a:gd name="connsiteX9" fmla="*/ 1962150 w 1962150"/>
                <a:gd name="connsiteY9" fmla="*/ 1317625 h 1581150"/>
                <a:gd name="connsiteX10" fmla="*/ 1962150 w 1962150"/>
                <a:gd name="connsiteY10" fmla="*/ 1317620 h 1581150"/>
                <a:gd name="connsiteX11" fmla="*/ 1698620 w 1962150"/>
                <a:gd name="connsiteY11" fmla="*/ 1581150 h 1581150"/>
                <a:gd name="connsiteX12" fmla="*/ 817563 w 1962150"/>
                <a:gd name="connsiteY12" fmla="*/ 1581150 h 1581150"/>
                <a:gd name="connsiteX13" fmla="*/ 934258 w 1962150"/>
                <a:gd name="connsiteY13" fmla="*/ 1912148 h 1581150"/>
                <a:gd name="connsiteX14" fmla="*/ 327025 w 1962150"/>
                <a:gd name="connsiteY14" fmla="*/ 1581150 h 1581150"/>
                <a:gd name="connsiteX15" fmla="*/ 263530 w 1962150"/>
                <a:gd name="connsiteY15" fmla="*/ 1581150 h 1581150"/>
                <a:gd name="connsiteX16" fmla="*/ 0 w 1962150"/>
                <a:gd name="connsiteY16" fmla="*/ 1317620 h 1581150"/>
                <a:gd name="connsiteX17" fmla="*/ 0 w 1962150"/>
                <a:gd name="connsiteY17" fmla="*/ 1317625 h 1581150"/>
                <a:gd name="connsiteX18" fmla="*/ 0 w 1962150"/>
                <a:gd name="connsiteY18" fmla="*/ 922338 h 1581150"/>
                <a:gd name="connsiteX19" fmla="*/ 0 w 1962150"/>
                <a:gd name="connsiteY19" fmla="*/ 922338 h 1581150"/>
                <a:gd name="connsiteX20" fmla="*/ 0 w 1962150"/>
                <a:gd name="connsiteY20" fmla="*/ 263530 h 1581150"/>
                <a:gd name="connsiteX0" fmla="*/ 0 w 1962150"/>
                <a:gd name="connsiteY0" fmla="*/ 263530 h 1912148"/>
                <a:gd name="connsiteX1" fmla="*/ 263530 w 1962150"/>
                <a:gd name="connsiteY1" fmla="*/ 0 h 1912148"/>
                <a:gd name="connsiteX2" fmla="*/ 327025 w 1962150"/>
                <a:gd name="connsiteY2" fmla="*/ 0 h 1912148"/>
                <a:gd name="connsiteX3" fmla="*/ 327025 w 1962150"/>
                <a:gd name="connsiteY3" fmla="*/ 0 h 1912148"/>
                <a:gd name="connsiteX4" fmla="*/ 817563 w 1962150"/>
                <a:gd name="connsiteY4" fmla="*/ 0 h 1912148"/>
                <a:gd name="connsiteX5" fmla="*/ 1698620 w 1962150"/>
                <a:gd name="connsiteY5" fmla="*/ 0 h 1912148"/>
                <a:gd name="connsiteX6" fmla="*/ 1962150 w 1962150"/>
                <a:gd name="connsiteY6" fmla="*/ 263530 h 1912148"/>
                <a:gd name="connsiteX7" fmla="*/ 1962150 w 1962150"/>
                <a:gd name="connsiteY7" fmla="*/ 922338 h 1912148"/>
                <a:gd name="connsiteX8" fmla="*/ 1962150 w 1962150"/>
                <a:gd name="connsiteY8" fmla="*/ 922338 h 1912148"/>
                <a:gd name="connsiteX9" fmla="*/ 1962150 w 1962150"/>
                <a:gd name="connsiteY9" fmla="*/ 1317625 h 1912148"/>
                <a:gd name="connsiteX10" fmla="*/ 1962150 w 1962150"/>
                <a:gd name="connsiteY10" fmla="*/ 1317620 h 1912148"/>
                <a:gd name="connsiteX11" fmla="*/ 1698620 w 1962150"/>
                <a:gd name="connsiteY11" fmla="*/ 1581150 h 1912148"/>
                <a:gd name="connsiteX12" fmla="*/ 1316327 w 1962150"/>
                <a:gd name="connsiteY12" fmla="*/ 1591541 h 1912148"/>
                <a:gd name="connsiteX13" fmla="*/ 934258 w 1962150"/>
                <a:gd name="connsiteY13" fmla="*/ 1912148 h 1912148"/>
                <a:gd name="connsiteX14" fmla="*/ 327025 w 1962150"/>
                <a:gd name="connsiteY14" fmla="*/ 1581150 h 1912148"/>
                <a:gd name="connsiteX15" fmla="*/ 263530 w 1962150"/>
                <a:gd name="connsiteY15" fmla="*/ 1581150 h 1912148"/>
                <a:gd name="connsiteX16" fmla="*/ 0 w 1962150"/>
                <a:gd name="connsiteY16" fmla="*/ 1317620 h 1912148"/>
                <a:gd name="connsiteX17" fmla="*/ 0 w 1962150"/>
                <a:gd name="connsiteY17" fmla="*/ 1317625 h 1912148"/>
                <a:gd name="connsiteX18" fmla="*/ 0 w 1962150"/>
                <a:gd name="connsiteY18" fmla="*/ 922338 h 1912148"/>
                <a:gd name="connsiteX19" fmla="*/ 0 w 1962150"/>
                <a:gd name="connsiteY19" fmla="*/ 922338 h 1912148"/>
                <a:gd name="connsiteX20" fmla="*/ 0 w 1962150"/>
                <a:gd name="connsiteY20" fmla="*/ 263530 h 1912148"/>
                <a:gd name="connsiteX0" fmla="*/ 0 w 1962150"/>
                <a:gd name="connsiteY0" fmla="*/ 263530 h 1912148"/>
                <a:gd name="connsiteX1" fmla="*/ 263530 w 1962150"/>
                <a:gd name="connsiteY1" fmla="*/ 0 h 1912148"/>
                <a:gd name="connsiteX2" fmla="*/ 327025 w 1962150"/>
                <a:gd name="connsiteY2" fmla="*/ 0 h 1912148"/>
                <a:gd name="connsiteX3" fmla="*/ 327025 w 1962150"/>
                <a:gd name="connsiteY3" fmla="*/ 0 h 1912148"/>
                <a:gd name="connsiteX4" fmla="*/ 817563 w 1962150"/>
                <a:gd name="connsiteY4" fmla="*/ 0 h 1912148"/>
                <a:gd name="connsiteX5" fmla="*/ 1698620 w 1962150"/>
                <a:gd name="connsiteY5" fmla="*/ 0 h 1912148"/>
                <a:gd name="connsiteX6" fmla="*/ 1962150 w 1962150"/>
                <a:gd name="connsiteY6" fmla="*/ 263530 h 1912148"/>
                <a:gd name="connsiteX7" fmla="*/ 1962150 w 1962150"/>
                <a:gd name="connsiteY7" fmla="*/ 922338 h 1912148"/>
                <a:gd name="connsiteX8" fmla="*/ 1962150 w 1962150"/>
                <a:gd name="connsiteY8" fmla="*/ 922338 h 1912148"/>
                <a:gd name="connsiteX9" fmla="*/ 1962150 w 1962150"/>
                <a:gd name="connsiteY9" fmla="*/ 1317625 h 1912148"/>
                <a:gd name="connsiteX10" fmla="*/ 1962150 w 1962150"/>
                <a:gd name="connsiteY10" fmla="*/ 1317620 h 1912148"/>
                <a:gd name="connsiteX11" fmla="*/ 1698620 w 1962150"/>
                <a:gd name="connsiteY11" fmla="*/ 1581150 h 1912148"/>
                <a:gd name="connsiteX12" fmla="*/ 1316327 w 1962150"/>
                <a:gd name="connsiteY12" fmla="*/ 1591541 h 1912148"/>
                <a:gd name="connsiteX13" fmla="*/ 934258 w 1962150"/>
                <a:gd name="connsiteY13" fmla="*/ 1912148 h 1912148"/>
                <a:gd name="connsiteX14" fmla="*/ 846570 w 1962150"/>
                <a:gd name="connsiteY14" fmla="*/ 1612322 h 1912148"/>
                <a:gd name="connsiteX15" fmla="*/ 263530 w 1962150"/>
                <a:gd name="connsiteY15" fmla="*/ 1581150 h 1912148"/>
                <a:gd name="connsiteX16" fmla="*/ 0 w 1962150"/>
                <a:gd name="connsiteY16" fmla="*/ 1317620 h 1912148"/>
                <a:gd name="connsiteX17" fmla="*/ 0 w 1962150"/>
                <a:gd name="connsiteY17" fmla="*/ 1317625 h 1912148"/>
                <a:gd name="connsiteX18" fmla="*/ 0 w 1962150"/>
                <a:gd name="connsiteY18" fmla="*/ 922338 h 1912148"/>
                <a:gd name="connsiteX19" fmla="*/ 0 w 1962150"/>
                <a:gd name="connsiteY19" fmla="*/ 922338 h 1912148"/>
                <a:gd name="connsiteX20" fmla="*/ 0 w 1962150"/>
                <a:gd name="connsiteY20" fmla="*/ 263530 h 1912148"/>
                <a:gd name="connsiteX0" fmla="*/ 0 w 1962150"/>
                <a:gd name="connsiteY0" fmla="*/ 263530 h 1912148"/>
                <a:gd name="connsiteX1" fmla="*/ 263530 w 1962150"/>
                <a:gd name="connsiteY1" fmla="*/ 0 h 1912148"/>
                <a:gd name="connsiteX2" fmla="*/ 327025 w 1962150"/>
                <a:gd name="connsiteY2" fmla="*/ 0 h 1912148"/>
                <a:gd name="connsiteX3" fmla="*/ 327025 w 1962150"/>
                <a:gd name="connsiteY3" fmla="*/ 0 h 1912148"/>
                <a:gd name="connsiteX4" fmla="*/ 817563 w 1962150"/>
                <a:gd name="connsiteY4" fmla="*/ 0 h 1912148"/>
                <a:gd name="connsiteX5" fmla="*/ 1698620 w 1962150"/>
                <a:gd name="connsiteY5" fmla="*/ 0 h 1912148"/>
                <a:gd name="connsiteX6" fmla="*/ 1962150 w 1962150"/>
                <a:gd name="connsiteY6" fmla="*/ 263530 h 1912148"/>
                <a:gd name="connsiteX7" fmla="*/ 1962150 w 1962150"/>
                <a:gd name="connsiteY7" fmla="*/ 922338 h 1912148"/>
                <a:gd name="connsiteX8" fmla="*/ 1962150 w 1962150"/>
                <a:gd name="connsiteY8" fmla="*/ 922338 h 1912148"/>
                <a:gd name="connsiteX9" fmla="*/ 1962150 w 1962150"/>
                <a:gd name="connsiteY9" fmla="*/ 1317625 h 1912148"/>
                <a:gd name="connsiteX10" fmla="*/ 1962150 w 1962150"/>
                <a:gd name="connsiteY10" fmla="*/ 1317620 h 1912148"/>
                <a:gd name="connsiteX11" fmla="*/ 1698620 w 1962150"/>
                <a:gd name="connsiteY11" fmla="*/ 1581150 h 1912148"/>
                <a:gd name="connsiteX12" fmla="*/ 1316327 w 1962150"/>
                <a:gd name="connsiteY12" fmla="*/ 1591541 h 1912148"/>
                <a:gd name="connsiteX13" fmla="*/ 934258 w 1962150"/>
                <a:gd name="connsiteY13" fmla="*/ 1912148 h 1912148"/>
                <a:gd name="connsiteX14" fmla="*/ 836179 w 1962150"/>
                <a:gd name="connsiteY14" fmla="*/ 1581150 h 1912148"/>
                <a:gd name="connsiteX15" fmla="*/ 263530 w 1962150"/>
                <a:gd name="connsiteY15" fmla="*/ 1581150 h 1912148"/>
                <a:gd name="connsiteX16" fmla="*/ 0 w 1962150"/>
                <a:gd name="connsiteY16" fmla="*/ 1317620 h 1912148"/>
                <a:gd name="connsiteX17" fmla="*/ 0 w 1962150"/>
                <a:gd name="connsiteY17" fmla="*/ 1317625 h 1912148"/>
                <a:gd name="connsiteX18" fmla="*/ 0 w 1962150"/>
                <a:gd name="connsiteY18" fmla="*/ 922338 h 1912148"/>
                <a:gd name="connsiteX19" fmla="*/ 0 w 1962150"/>
                <a:gd name="connsiteY19" fmla="*/ 922338 h 1912148"/>
                <a:gd name="connsiteX20" fmla="*/ 0 w 1962150"/>
                <a:gd name="connsiteY20" fmla="*/ 263530 h 1912148"/>
                <a:gd name="connsiteX0" fmla="*/ 0 w 1962150"/>
                <a:gd name="connsiteY0" fmla="*/ 263530 h 1912148"/>
                <a:gd name="connsiteX1" fmla="*/ 263530 w 1962150"/>
                <a:gd name="connsiteY1" fmla="*/ 0 h 1912148"/>
                <a:gd name="connsiteX2" fmla="*/ 327025 w 1962150"/>
                <a:gd name="connsiteY2" fmla="*/ 0 h 1912148"/>
                <a:gd name="connsiteX3" fmla="*/ 327025 w 1962150"/>
                <a:gd name="connsiteY3" fmla="*/ 0 h 1912148"/>
                <a:gd name="connsiteX4" fmla="*/ 817563 w 1962150"/>
                <a:gd name="connsiteY4" fmla="*/ 0 h 1912148"/>
                <a:gd name="connsiteX5" fmla="*/ 1698620 w 1962150"/>
                <a:gd name="connsiteY5" fmla="*/ 0 h 1912148"/>
                <a:gd name="connsiteX6" fmla="*/ 1962150 w 1962150"/>
                <a:gd name="connsiteY6" fmla="*/ 263530 h 1912148"/>
                <a:gd name="connsiteX7" fmla="*/ 1962150 w 1962150"/>
                <a:gd name="connsiteY7" fmla="*/ 922338 h 1912148"/>
                <a:gd name="connsiteX8" fmla="*/ 1962150 w 1962150"/>
                <a:gd name="connsiteY8" fmla="*/ 922338 h 1912148"/>
                <a:gd name="connsiteX9" fmla="*/ 1962150 w 1962150"/>
                <a:gd name="connsiteY9" fmla="*/ 1317625 h 1912148"/>
                <a:gd name="connsiteX10" fmla="*/ 1962150 w 1962150"/>
                <a:gd name="connsiteY10" fmla="*/ 1317620 h 1912148"/>
                <a:gd name="connsiteX11" fmla="*/ 1698620 w 1962150"/>
                <a:gd name="connsiteY11" fmla="*/ 1581150 h 1912148"/>
                <a:gd name="connsiteX12" fmla="*/ 1316327 w 1962150"/>
                <a:gd name="connsiteY12" fmla="*/ 1591541 h 1912148"/>
                <a:gd name="connsiteX13" fmla="*/ 1090122 w 1962150"/>
                <a:gd name="connsiteY13" fmla="*/ 1912148 h 1912148"/>
                <a:gd name="connsiteX14" fmla="*/ 836179 w 1962150"/>
                <a:gd name="connsiteY14" fmla="*/ 1581150 h 1912148"/>
                <a:gd name="connsiteX15" fmla="*/ 263530 w 1962150"/>
                <a:gd name="connsiteY15" fmla="*/ 1581150 h 1912148"/>
                <a:gd name="connsiteX16" fmla="*/ 0 w 1962150"/>
                <a:gd name="connsiteY16" fmla="*/ 1317620 h 1912148"/>
                <a:gd name="connsiteX17" fmla="*/ 0 w 1962150"/>
                <a:gd name="connsiteY17" fmla="*/ 1317625 h 1912148"/>
                <a:gd name="connsiteX18" fmla="*/ 0 w 1962150"/>
                <a:gd name="connsiteY18" fmla="*/ 922338 h 1912148"/>
                <a:gd name="connsiteX19" fmla="*/ 0 w 1962150"/>
                <a:gd name="connsiteY19" fmla="*/ 922338 h 1912148"/>
                <a:gd name="connsiteX20" fmla="*/ 0 w 1962150"/>
                <a:gd name="connsiteY20" fmla="*/ 263530 h 1912148"/>
                <a:gd name="connsiteX0" fmla="*/ 0 w 1962150"/>
                <a:gd name="connsiteY0" fmla="*/ 263530 h 1912148"/>
                <a:gd name="connsiteX1" fmla="*/ 263530 w 1962150"/>
                <a:gd name="connsiteY1" fmla="*/ 0 h 1912148"/>
                <a:gd name="connsiteX2" fmla="*/ 327025 w 1962150"/>
                <a:gd name="connsiteY2" fmla="*/ 0 h 1912148"/>
                <a:gd name="connsiteX3" fmla="*/ 327025 w 1962150"/>
                <a:gd name="connsiteY3" fmla="*/ 0 h 1912148"/>
                <a:gd name="connsiteX4" fmla="*/ 817563 w 1962150"/>
                <a:gd name="connsiteY4" fmla="*/ 0 h 1912148"/>
                <a:gd name="connsiteX5" fmla="*/ 1698620 w 1962150"/>
                <a:gd name="connsiteY5" fmla="*/ 0 h 1912148"/>
                <a:gd name="connsiteX6" fmla="*/ 1962150 w 1962150"/>
                <a:gd name="connsiteY6" fmla="*/ 263530 h 1912148"/>
                <a:gd name="connsiteX7" fmla="*/ 1962150 w 1962150"/>
                <a:gd name="connsiteY7" fmla="*/ 922338 h 1912148"/>
                <a:gd name="connsiteX8" fmla="*/ 1962150 w 1962150"/>
                <a:gd name="connsiteY8" fmla="*/ 922338 h 1912148"/>
                <a:gd name="connsiteX9" fmla="*/ 1962150 w 1962150"/>
                <a:gd name="connsiteY9" fmla="*/ 1317625 h 1912148"/>
                <a:gd name="connsiteX10" fmla="*/ 1962150 w 1962150"/>
                <a:gd name="connsiteY10" fmla="*/ 1317620 h 1912148"/>
                <a:gd name="connsiteX11" fmla="*/ 1698620 w 1962150"/>
                <a:gd name="connsiteY11" fmla="*/ 1581150 h 1912148"/>
                <a:gd name="connsiteX12" fmla="*/ 1316327 w 1962150"/>
                <a:gd name="connsiteY12" fmla="*/ 1591541 h 1912148"/>
                <a:gd name="connsiteX13" fmla="*/ 1090122 w 1962150"/>
                <a:gd name="connsiteY13" fmla="*/ 1912148 h 1912148"/>
                <a:gd name="connsiteX14" fmla="*/ 721879 w 1962150"/>
                <a:gd name="connsiteY14" fmla="*/ 1581150 h 1912148"/>
                <a:gd name="connsiteX15" fmla="*/ 263530 w 1962150"/>
                <a:gd name="connsiteY15" fmla="*/ 1581150 h 1912148"/>
                <a:gd name="connsiteX16" fmla="*/ 0 w 1962150"/>
                <a:gd name="connsiteY16" fmla="*/ 1317620 h 1912148"/>
                <a:gd name="connsiteX17" fmla="*/ 0 w 1962150"/>
                <a:gd name="connsiteY17" fmla="*/ 1317625 h 1912148"/>
                <a:gd name="connsiteX18" fmla="*/ 0 w 1962150"/>
                <a:gd name="connsiteY18" fmla="*/ 922338 h 1912148"/>
                <a:gd name="connsiteX19" fmla="*/ 0 w 1962150"/>
                <a:gd name="connsiteY19" fmla="*/ 922338 h 1912148"/>
                <a:gd name="connsiteX20" fmla="*/ 0 w 1962150"/>
                <a:gd name="connsiteY20" fmla="*/ 263530 h 1912148"/>
                <a:gd name="connsiteX0" fmla="*/ 0 w 1962150"/>
                <a:gd name="connsiteY0" fmla="*/ 263530 h 1912148"/>
                <a:gd name="connsiteX1" fmla="*/ 263530 w 1962150"/>
                <a:gd name="connsiteY1" fmla="*/ 0 h 1912148"/>
                <a:gd name="connsiteX2" fmla="*/ 327025 w 1962150"/>
                <a:gd name="connsiteY2" fmla="*/ 0 h 1912148"/>
                <a:gd name="connsiteX3" fmla="*/ 327025 w 1962150"/>
                <a:gd name="connsiteY3" fmla="*/ 0 h 1912148"/>
                <a:gd name="connsiteX4" fmla="*/ 817563 w 1962150"/>
                <a:gd name="connsiteY4" fmla="*/ 0 h 1912148"/>
                <a:gd name="connsiteX5" fmla="*/ 1698620 w 1962150"/>
                <a:gd name="connsiteY5" fmla="*/ 0 h 1912148"/>
                <a:gd name="connsiteX6" fmla="*/ 1962150 w 1962150"/>
                <a:gd name="connsiteY6" fmla="*/ 263530 h 1912148"/>
                <a:gd name="connsiteX7" fmla="*/ 1962150 w 1962150"/>
                <a:gd name="connsiteY7" fmla="*/ 922338 h 1912148"/>
                <a:gd name="connsiteX8" fmla="*/ 1962150 w 1962150"/>
                <a:gd name="connsiteY8" fmla="*/ 922338 h 1912148"/>
                <a:gd name="connsiteX9" fmla="*/ 1962150 w 1962150"/>
                <a:gd name="connsiteY9" fmla="*/ 1317625 h 1912148"/>
                <a:gd name="connsiteX10" fmla="*/ 1962150 w 1962150"/>
                <a:gd name="connsiteY10" fmla="*/ 1317620 h 1912148"/>
                <a:gd name="connsiteX11" fmla="*/ 1698620 w 1962150"/>
                <a:gd name="connsiteY11" fmla="*/ 1581150 h 1912148"/>
                <a:gd name="connsiteX12" fmla="*/ 1212418 w 1962150"/>
                <a:gd name="connsiteY12" fmla="*/ 1601931 h 1912148"/>
                <a:gd name="connsiteX13" fmla="*/ 1090122 w 1962150"/>
                <a:gd name="connsiteY13" fmla="*/ 1912148 h 1912148"/>
                <a:gd name="connsiteX14" fmla="*/ 721879 w 1962150"/>
                <a:gd name="connsiteY14" fmla="*/ 1581150 h 1912148"/>
                <a:gd name="connsiteX15" fmla="*/ 263530 w 1962150"/>
                <a:gd name="connsiteY15" fmla="*/ 1581150 h 1912148"/>
                <a:gd name="connsiteX16" fmla="*/ 0 w 1962150"/>
                <a:gd name="connsiteY16" fmla="*/ 1317620 h 1912148"/>
                <a:gd name="connsiteX17" fmla="*/ 0 w 1962150"/>
                <a:gd name="connsiteY17" fmla="*/ 1317625 h 1912148"/>
                <a:gd name="connsiteX18" fmla="*/ 0 w 1962150"/>
                <a:gd name="connsiteY18" fmla="*/ 922338 h 1912148"/>
                <a:gd name="connsiteX19" fmla="*/ 0 w 1962150"/>
                <a:gd name="connsiteY19" fmla="*/ 922338 h 1912148"/>
                <a:gd name="connsiteX20" fmla="*/ 0 w 1962150"/>
                <a:gd name="connsiteY20" fmla="*/ 263530 h 1912148"/>
                <a:gd name="connsiteX0" fmla="*/ 0 w 1962150"/>
                <a:gd name="connsiteY0" fmla="*/ 263530 h 1891366"/>
                <a:gd name="connsiteX1" fmla="*/ 263530 w 1962150"/>
                <a:gd name="connsiteY1" fmla="*/ 0 h 1891366"/>
                <a:gd name="connsiteX2" fmla="*/ 327025 w 1962150"/>
                <a:gd name="connsiteY2" fmla="*/ 0 h 1891366"/>
                <a:gd name="connsiteX3" fmla="*/ 327025 w 1962150"/>
                <a:gd name="connsiteY3" fmla="*/ 0 h 1891366"/>
                <a:gd name="connsiteX4" fmla="*/ 817563 w 1962150"/>
                <a:gd name="connsiteY4" fmla="*/ 0 h 1891366"/>
                <a:gd name="connsiteX5" fmla="*/ 1698620 w 1962150"/>
                <a:gd name="connsiteY5" fmla="*/ 0 h 1891366"/>
                <a:gd name="connsiteX6" fmla="*/ 1962150 w 1962150"/>
                <a:gd name="connsiteY6" fmla="*/ 263530 h 1891366"/>
                <a:gd name="connsiteX7" fmla="*/ 1962150 w 1962150"/>
                <a:gd name="connsiteY7" fmla="*/ 922338 h 1891366"/>
                <a:gd name="connsiteX8" fmla="*/ 1962150 w 1962150"/>
                <a:gd name="connsiteY8" fmla="*/ 922338 h 1891366"/>
                <a:gd name="connsiteX9" fmla="*/ 1962150 w 1962150"/>
                <a:gd name="connsiteY9" fmla="*/ 1317625 h 1891366"/>
                <a:gd name="connsiteX10" fmla="*/ 1962150 w 1962150"/>
                <a:gd name="connsiteY10" fmla="*/ 1317620 h 1891366"/>
                <a:gd name="connsiteX11" fmla="*/ 1698620 w 1962150"/>
                <a:gd name="connsiteY11" fmla="*/ 1581150 h 1891366"/>
                <a:gd name="connsiteX12" fmla="*/ 1212418 w 1962150"/>
                <a:gd name="connsiteY12" fmla="*/ 1601931 h 1891366"/>
                <a:gd name="connsiteX13" fmla="*/ 975822 w 1962150"/>
                <a:gd name="connsiteY13" fmla="*/ 1891366 h 1891366"/>
                <a:gd name="connsiteX14" fmla="*/ 721879 w 1962150"/>
                <a:gd name="connsiteY14" fmla="*/ 1581150 h 1891366"/>
                <a:gd name="connsiteX15" fmla="*/ 263530 w 1962150"/>
                <a:gd name="connsiteY15" fmla="*/ 1581150 h 1891366"/>
                <a:gd name="connsiteX16" fmla="*/ 0 w 1962150"/>
                <a:gd name="connsiteY16" fmla="*/ 1317620 h 1891366"/>
                <a:gd name="connsiteX17" fmla="*/ 0 w 1962150"/>
                <a:gd name="connsiteY17" fmla="*/ 1317625 h 1891366"/>
                <a:gd name="connsiteX18" fmla="*/ 0 w 1962150"/>
                <a:gd name="connsiteY18" fmla="*/ 922338 h 1891366"/>
                <a:gd name="connsiteX19" fmla="*/ 0 w 1962150"/>
                <a:gd name="connsiteY19" fmla="*/ 922338 h 1891366"/>
                <a:gd name="connsiteX20" fmla="*/ 0 w 1962150"/>
                <a:gd name="connsiteY20" fmla="*/ 263530 h 1891366"/>
                <a:gd name="connsiteX0" fmla="*/ 0 w 1962150"/>
                <a:gd name="connsiteY0" fmla="*/ 263530 h 1891366"/>
                <a:gd name="connsiteX1" fmla="*/ 263530 w 1962150"/>
                <a:gd name="connsiteY1" fmla="*/ 0 h 1891366"/>
                <a:gd name="connsiteX2" fmla="*/ 327025 w 1962150"/>
                <a:gd name="connsiteY2" fmla="*/ 0 h 1891366"/>
                <a:gd name="connsiteX3" fmla="*/ 327025 w 1962150"/>
                <a:gd name="connsiteY3" fmla="*/ 0 h 1891366"/>
                <a:gd name="connsiteX4" fmla="*/ 817563 w 1962150"/>
                <a:gd name="connsiteY4" fmla="*/ 0 h 1891366"/>
                <a:gd name="connsiteX5" fmla="*/ 1698620 w 1962150"/>
                <a:gd name="connsiteY5" fmla="*/ 0 h 1891366"/>
                <a:gd name="connsiteX6" fmla="*/ 1962150 w 1962150"/>
                <a:gd name="connsiteY6" fmla="*/ 263530 h 1891366"/>
                <a:gd name="connsiteX7" fmla="*/ 1962150 w 1962150"/>
                <a:gd name="connsiteY7" fmla="*/ 922338 h 1891366"/>
                <a:gd name="connsiteX8" fmla="*/ 1962150 w 1962150"/>
                <a:gd name="connsiteY8" fmla="*/ 922338 h 1891366"/>
                <a:gd name="connsiteX9" fmla="*/ 1962150 w 1962150"/>
                <a:gd name="connsiteY9" fmla="*/ 1317625 h 1891366"/>
                <a:gd name="connsiteX10" fmla="*/ 1962150 w 1962150"/>
                <a:gd name="connsiteY10" fmla="*/ 1317620 h 1891366"/>
                <a:gd name="connsiteX11" fmla="*/ 1698620 w 1962150"/>
                <a:gd name="connsiteY11" fmla="*/ 1581150 h 1891366"/>
                <a:gd name="connsiteX12" fmla="*/ 1212418 w 1962150"/>
                <a:gd name="connsiteY12" fmla="*/ 1581876 h 1891366"/>
                <a:gd name="connsiteX13" fmla="*/ 975822 w 1962150"/>
                <a:gd name="connsiteY13" fmla="*/ 1891366 h 1891366"/>
                <a:gd name="connsiteX14" fmla="*/ 721879 w 1962150"/>
                <a:gd name="connsiteY14" fmla="*/ 1581150 h 1891366"/>
                <a:gd name="connsiteX15" fmla="*/ 263530 w 1962150"/>
                <a:gd name="connsiteY15" fmla="*/ 1581150 h 1891366"/>
                <a:gd name="connsiteX16" fmla="*/ 0 w 1962150"/>
                <a:gd name="connsiteY16" fmla="*/ 1317620 h 1891366"/>
                <a:gd name="connsiteX17" fmla="*/ 0 w 1962150"/>
                <a:gd name="connsiteY17" fmla="*/ 1317625 h 1891366"/>
                <a:gd name="connsiteX18" fmla="*/ 0 w 1962150"/>
                <a:gd name="connsiteY18" fmla="*/ 922338 h 1891366"/>
                <a:gd name="connsiteX19" fmla="*/ 0 w 1962150"/>
                <a:gd name="connsiteY19" fmla="*/ 922338 h 1891366"/>
                <a:gd name="connsiteX20" fmla="*/ 0 w 1962150"/>
                <a:gd name="connsiteY20" fmla="*/ 263530 h 1891366"/>
                <a:gd name="connsiteX0" fmla="*/ 0 w 1962150"/>
                <a:gd name="connsiteY0" fmla="*/ 263530 h 1891366"/>
                <a:gd name="connsiteX1" fmla="*/ 263530 w 1962150"/>
                <a:gd name="connsiteY1" fmla="*/ 0 h 1891366"/>
                <a:gd name="connsiteX2" fmla="*/ 327025 w 1962150"/>
                <a:gd name="connsiteY2" fmla="*/ 0 h 1891366"/>
                <a:gd name="connsiteX3" fmla="*/ 327025 w 1962150"/>
                <a:gd name="connsiteY3" fmla="*/ 0 h 1891366"/>
                <a:gd name="connsiteX4" fmla="*/ 817563 w 1962150"/>
                <a:gd name="connsiteY4" fmla="*/ 0 h 1891366"/>
                <a:gd name="connsiteX5" fmla="*/ 1698620 w 1962150"/>
                <a:gd name="connsiteY5" fmla="*/ 0 h 1891366"/>
                <a:gd name="connsiteX6" fmla="*/ 1962150 w 1962150"/>
                <a:gd name="connsiteY6" fmla="*/ 263530 h 1891366"/>
                <a:gd name="connsiteX7" fmla="*/ 1962150 w 1962150"/>
                <a:gd name="connsiteY7" fmla="*/ 922338 h 1891366"/>
                <a:gd name="connsiteX8" fmla="*/ 1962150 w 1962150"/>
                <a:gd name="connsiteY8" fmla="*/ 922338 h 1891366"/>
                <a:gd name="connsiteX9" fmla="*/ 1962150 w 1962150"/>
                <a:gd name="connsiteY9" fmla="*/ 1317625 h 1891366"/>
                <a:gd name="connsiteX10" fmla="*/ 1962150 w 1962150"/>
                <a:gd name="connsiteY10" fmla="*/ 1317620 h 1891366"/>
                <a:gd name="connsiteX11" fmla="*/ 1698620 w 1962150"/>
                <a:gd name="connsiteY11" fmla="*/ 1581150 h 1891366"/>
                <a:gd name="connsiteX12" fmla="*/ 1267572 w 1962150"/>
                <a:gd name="connsiteY12" fmla="*/ 1581876 h 1891366"/>
                <a:gd name="connsiteX13" fmla="*/ 975822 w 1962150"/>
                <a:gd name="connsiteY13" fmla="*/ 1891366 h 1891366"/>
                <a:gd name="connsiteX14" fmla="*/ 721879 w 1962150"/>
                <a:gd name="connsiteY14" fmla="*/ 1581150 h 1891366"/>
                <a:gd name="connsiteX15" fmla="*/ 263530 w 1962150"/>
                <a:gd name="connsiteY15" fmla="*/ 1581150 h 1891366"/>
                <a:gd name="connsiteX16" fmla="*/ 0 w 1962150"/>
                <a:gd name="connsiteY16" fmla="*/ 1317620 h 1891366"/>
                <a:gd name="connsiteX17" fmla="*/ 0 w 1962150"/>
                <a:gd name="connsiteY17" fmla="*/ 1317625 h 1891366"/>
                <a:gd name="connsiteX18" fmla="*/ 0 w 1962150"/>
                <a:gd name="connsiteY18" fmla="*/ 922338 h 1891366"/>
                <a:gd name="connsiteX19" fmla="*/ 0 w 1962150"/>
                <a:gd name="connsiteY19" fmla="*/ 922338 h 1891366"/>
                <a:gd name="connsiteX20" fmla="*/ 0 w 1962150"/>
                <a:gd name="connsiteY20" fmla="*/ 263530 h 1891366"/>
                <a:gd name="connsiteX0" fmla="*/ 0 w 1962150"/>
                <a:gd name="connsiteY0" fmla="*/ 263530 h 1886352"/>
                <a:gd name="connsiteX1" fmla="*/ 263530 w 1962150"/>
                <a:gd name="connsiteY1" fmla="*/ 0 h 1886352"/>
                <a:gd name="connsiteX2" fmla="*/ 327025 w 1962150"/>
                <a:gd name="connsiteY2" fmla="*/ 0 h 1886352"/>
                <a:gd name="connsiteX3" fmla="*/ 327025 w 1962150"/>
                <a:gd name="connsiteY3" fmla="*/ 0 h 1886352"/>
                <a:gd name="connsiteX4" fmla="*/ 817563 w 1962150"/>
                <a:gd name="connsiteY4" fmla="*/ 0 h 1886352"/>
                <a:gd name="connsiteX5" fmla="*/ 1698620 w 1962150"/>
                <a:gd name="connsiteY5" fmla="*/ 0 h 1886352"/>
                <a:gd name="connsiteX6" fmla="*/ 1962150 w 1962150"/>
                <a:gd name="connsiteY6" fmla="*/ 263530 h 1886352"/>
                <a:gd name="connsiteX7" fmla="*/ 1962150 w 1962150"/>
                <a:gd name="connsiteY7" fmla="*/ 922338 h 1886352"/>
                <a:gd name="connsiteX8" fmla="*/ 1962150 w 1962150"/>
                <a:gd name="connsiteY8" fmla="*/ 922338 h 1886352"/>
                <a:gd name="connsiteX9" fmla="*/ 1962150 w 1962150"/>
                <a:gd name="connsiteY9" fmla="*/ 1317625 h 1886352"/>
                <a:gd name="connsiteX10" fmla="*/ 1962150 w 1962150"/>
                <a:gd name="connsiteY10" fmla="*/ 1317620 h 1886352"/>
                <a:gd name="connsiteX11" fmla="*/ 1698620 w 1962150"/>
                <a:gd name="connsiteY11" fmla="*/ 1581150 h 1886352"/>
                <a:gd name="connsiteX12" fmla="*/ 1267572 w 1962150"/>
                <a:gd name="connsiteY12" fmla="*/ 1581876 h 1886352"/>
                <a:gd name="connsiteX13" fmla="*/ 1046018 w 1962150"/>
                <a:gd name="connsiteY13" fmla="*/ 1886352 h 1886352"/>
                <a:gd name="connsiteX14" fmla="*/ 721879 w 1962150"/>
                <a:gd name="connsiteY14" fmla="*/ 1581150 h 1886352"/>
                <a:gd name="connsiteX15" fmla="*/ 263530 w 1962150"/>
                <a:gd name="connsiteY15" fmla="*/ 1581150 h 1886352"/>
                <a:gd name="connsiteX16" fmla="*/ 0 w 1962150"/>
                <a:gd name="connsiteY16" fmla="*/ 1317620 h 1886352"/>
                <a:gd name="connsiteX17" fmla="*/ 0 w 1962150"/>
                <a:gd name="connsiteY17" fmla="*/ 1317625 h 1886352"/>
                <a:gd name="connsiteX18" fmla="*/ 0 w 1962150"/>
                <a:gd name="connsiteY18" fmla="*/ 922338 h 1886352"/>
                <a:gd name="connsiteX19" fmla="*/ 0 w 1962150"/>
                <a:gd name="connsiteY19" fmla="*/ 922338 h 1886352"/>
                <a:gd name="connsiteX20" fmla="*/ 0 w 1962150"/>
                <a:gd name="connsiteY20" fmla="*/ 263530 h 1886352"/>
                <a:gd name="connsiteX0" fmla="*/ 0 w 1962150"/>
                <a:gd name="connsiteY0" fmla="*/ 263530 h 1886352"/>
                <a:gd name="connsiteX1" fmla="*/ 263530 w 1962150"/>
                <a:gd name="connsiteY1" fmla="*/ 0 h 1886352"/>
                <a:gd name="connsiteX2" fmla="*/ 327025 w 1962150"/>
                <a:gd name="connsiteY2" fmla="*/ 0 h 1886352"/>
                <a:gd name="connsiteX3" fmla="*/ 327025 w 1962150"/>
                <a:gd name="connsiteY3" fmla="*/ 0 h 1886352"/>
                <a:gd name="connsiteX4" fmla="*/ 817563 w 1962150"/>
                <a:gd name="connsiteY4" fmla="*/ 0 h 1886352"/>
                <a:gd name="connsiteX5" fmla="*/ 1698620 w 1962150"/>
                <a:gd name="connsiteY5" fmla="*/ 0 h 1886352"/>
                <a:gd name="connsiteX6" fmla="*/ 1962150 w 1962150"/>
                <a:gd name="connsiteY6" fmla="*/ 263530 h 1886352"/>
                <a:gd name="connsiteX7" fmla="*/ 1962150 w 1962150"/>
                <a:gd name="connsiteY7" fmla="*/ 922338 h 1886352"/>
                <a:gd name="connsiteX8" fmla="*/ 1962150 w 1962150"/>
                <a:gd name="connsiteY8" fmla="*/ 922338 h 1886352"/>
                <a:gd name="connsiteX9" fmla="*/ 1962150 w 1962150"/>
                <a:gd name="connsiteY9" fmla="*/ 1317625 h 1886352"/>
                <a:gd name="connsiteX10" fmla="*/ 1962150 w 1962150"/>
                <a:gd name="connsiteY10" fmla="*/ 1317620 h 1886352"/>
                <a:gd name="connsiteX11" fmla="*/ 1698620 w 1962150"/>
                <a:gd name="connsiteY11" fmla="*/ 1581150 h 1886352"/>
                <a:gd name="connsiteX12" fmla="*/ 1267572 w 1962150"/>
                <a:gd name="connsiteY12" fmla="*/ 1581876 h 1886352"/>
                <a:gd name="connsiteX13" fmla="*/ 990328 w 1962150"/>
                <a:gd name="connsiteY13" fmla="*/ 1886352 h 1886352"/>
                <a:gd name="connsiteX14" fmla="*/ 721879 w 1962150"/>
                <a:gd name="connsiteY14" fmla="*/ 1581150 h 1886352"/>
                <a:gd name="connsiteX15" fmla="*/ 263530 w 1962150"/>
                <a:gd name="connsiteY15" fmla="*/ 1581150 h 1886352"/>
                <a:gd name="connsiteX16" fmla="*/ 0 w 1962150"/>
                <a:gd name="connsiteY16" fmla="*/ 1317620 h 1886352"/>
                <a:gd name="connsiteX17" fmla="*/ 0 w 1962150"/>
                <a:gd name="connsiteY17" fmla="*/ 1317625 h 1886352"/>
                <a:gd name="connsiteX18" fmla="*/ 0 w 1962150"/>
                <a:gd name="connsiteY18" fmla="*/ 922338 h 1886352"/>
                <a:gd name="connsiteX19" fmla="*/ 0 w 1962150"/>
                <a:gd name="connsiteY19" fmla="*/ 922338 h 1886352"/>
                <a:gd name="connsiteX20" fmla="*/ 0 w 1962150"/>
                <a:gd name="connsiteY20" fmla="*/ 263530 h 1886352"/>
                <a:gd name="connsiteX0" fmla="*/ 0 w 1962150"/>
                <a:gd name="connsiteY0" fmla="*/ 263530 h 1891366"/>
                <a:gd name="connsiteX1" fmla="*/ 263530 w 1962150"/>
                <a:gd name="connsiteY1" fmla="*/ 0 h 1891366"/>
                <a:gd name="connsiteX2" fmla="*/ 327025 w 1962150"/>
                <a:gd name="connsiteY2" fmla="*/ 0 h 1891366"/>
                <a:gd name="connsiteX3" fmla="*/ 327025 w 1962150"/>
                <a:gd name="connsiteY3" fmla="*/ 0 h 1891366"/>
                <a:gd name="connsiteX4" fmla="*/ 817563 w 1962150"/>
                <a:gd name="connsiteY4" fmla="*/ 0 h 1891366"/>
                <a:gd name="connsiteX5" fmla="*/ 1698620 w 1962150"/>
                <a:gd name="connsiteY5" fmla="*/ 0 h 1891366"/>
                <a:gd name="connsiteX6" fmla="*/ 1962150 w 1962150"/>
                <a:gd name="connsiteY6" fmla="*/ 263530 h 1891366"/>
                <a:gd name="connsiteX7" fmla="*/ 1962150 w 1962150"/>
                <a:gd name="connsiteY7" fmla="*/ 922338 h 1891366"/>
                <a:gd name="connsiteX8" fmla="*/ 1962150 w 1962150"/>
                <a:gd name="connsiteY8" fmla="*/ 922338 h 1891366"/>
                <a:gd name="connsiteX9" fmla="*/ 1962150 w 1962150"/>
                <a:gd name="connsiteY9" fmla="*/ 1317625 h 1891366"/>
                <a:gd name="connsiteX10" fmla="*/ 1962150 w 1962150"/>
                <a:gd name="connsiteY10" fmla="*/ 1317620 h 1891366"/>
                <a:gd name="connsiteX11" fmla="*/ 1698620 w 1962150"/>
                <a:gd name="connsiteY11" fmla="*/ 1581150 h 1891366"/>
                <a:gd name="connsiteX12" fmla="*/ 1267572 w 1962150"/>
                <a:gd name="connsiteY12" fmla="*/ 1581876 h 1891366"/>
                <a:gd name="connsiteX13" fmla="*/ 979190 w 1962150"/>
                <a:gd name="connsiteY13" fmla="*/ 1891366 h 1891366"/>
                <a:gd name="connsiteX14" fmla="*/ 721879 w 1962150"/>
                <a:gd name="connsiteY14" fmla="*/ 1581150 h 1891366"/>
                <a:gd name="connsiteX15" fmla="*/ 263530 w 1962150"/>
                <a:gd name="connsiteY15" fmla="*/ 1581150 h 1891366"/>
                <a:gd name="connsiteX16" fmla="*/ 0 w 1962150"/>
                <a:gd name="connsiteY16" fmla="*/ 1317620 h 1891366"/>
                <a:gd name="connsiteX17" fmla="*/ 0 w 1962150"/>
                <a:gd name="connsiteY17" fmla="*/ 1317625 h 1891366"/>
                <a:gd name="connsiteX18" fmla="*/ 0 w 1962150"/>
                <a:gd name="connsiteY18" fmla="*/ 922338 h 1891366"/>
                <a:gd name="connsiteX19" fmla="*/ 0 w 1962150"/>
                <a:gd name="connsiteY19" fmla="*/ 922338 h 1891366"/>
                <a:gd name="connsiteX20" fmla="*/ 0 w 1962150"/>
                <a:gd name="connsiteY20" fmla="*/ 263530 h 1891366"/>
                <a:gd name="connsiteX0" fmla="*/ 0 w 1962150"/>
                <a:gd name="connsiteY0" fmla="*/ 263530 h 1891366"/>
                <a:gd name="connsiteX1" fmla="*/ 263530 w 1962150"/>
                <a:gd name="connsiteY1" fmla="*/ 0 h 1891366"/>
                <a:gd name="connsiteX2" fmla="*/ 327025 w 1962150"/>
                <a:gd name="connsiteY2" fmla="*/ 0 h 1891366"/>
                <a:gd name="connsiteX3" fmla="*/ 327025 w 1962150"/>
                <a:gd name="connsiteY3" fmla="*/ 0 h 1891366"/>
                <a:gd name="connsiteX4" fmla="*/ 817563 w 1962150"/>
                <a:gd name="connsiteY4" fmla="*/ 0 h 1891366"/>
                <a:gd name="connsiteX5" fmla="*/ 1698620 w 1962150"/>
                <a:gd name="connsiteY5" fmla="*/ 0 h 1891366"/>
                <a:gd name="connsiteX6" fmla="*/ 1962150 w 1962150"/>
                <a:gd name="connsiteY6" fmla="*/ 263530 h 1891366"/>
                <a:gd name="connsiteX7" fmla="*/ 1962150 w 1962150"/>
                <a:gd name="connsiteY7" fmla="*/ 922338 h 1891366"/>
                <a:gd name="connsiteX8" fmla="*/ 1962150 w 1962150"/>
                <a:gd name="connsiteY8" fmla="*/ 922338 h 1891366"/>
                <a:gd name="connsiteX9" fmla="*/ 1962150 w 1962150"/>
                <a:gd name="connsiteY9" fmla="*/ 1317625 h 1891366"/>
                <a:gd name="connsiteX10" fmla="*/ 1962150 w 1962150"/>
                <a:gd name="connsiteY10" fmla="*/ 1317620 h 1891366"/>
                <a:gd name="connsiteX11" fmla="*/ 1698620 w 1962150"/>
                <a:gd name="connsiteY11" fmla="*/ 1581150 h 1891366"/>
                <a:gd name="connsiteX12" fmla="*/ 1161761 w 1962150"/>
                <a:gd name="connsiteY12" fmla="*/ 1576862 h 1891366"/>
                <a:gd name="connsiteX13" fmla="*/ 979190 w 1962150"/>
                <a:gd name="connsiteY13" fmla="*/ 1891366 h 1891366"/>
                <a:gd name="connsiteX14" fmla="*/ 721879 w 1962150"/>
                <a:gd name="connsiteY14" fmla="*/ 1581150 h 1891366"/>
                <a:gd name="connsiteX15" fmla="*/ 263530 w 1962150"/>
                <a:gd name="connsiteY15" fmla="*/ 1581150 h 1891366"/>
                <a:gd name="connsiteX16" fmla="*/ 0 w 1962150"/>
                <a:gd name="connsiteY16" fmla="*/ 1317620 h 1891366"/>
                <a:gd name="connsiteX17" fmla="*/ 0 w 1962150"/>
                <a:gd name="connsiteY17" fmla="*/ 1317625 h 1891366"/>
                <a:gd name="connsiteX18" fmla="*/ 0 w 1962150"/>
                <a:gd name="connsiteY18" fmla="*/ 922338 h 1891366"/>
                <a:gd name="connsiteX19" fmla="*/ 0 w 1962150"/>
                <a:gd name="connsiteY19" fmla="*/ 922338 h 1891366"/>
                <a:gd name="connsiteX20" fmla="*/ 0 w 1962150"/>
                <a:gd name="connsiteY20" fmla="*/ 263530 h 1891366"/>
                <a:gd name="connsiteX0" fmla="*/ 0 w 1962150"/>
                <a:gd name="connsiteY0" fmla="*/ 263530 h 1891366"/>
                <a:gd name="connsiteX1" fmla="*/ 263530 w 1962150"/>
                <a:gd name="connsiteY1" fmla="*/ 0 h 1891366"/>
                <a:gd name="connsiteX2" fmla="*/ 327025 w 1962150"/>
                <a:gd name="connsiteY2" fmla="*/ 0 h 1891366"/>
                <a:gd name="connsiteX3" fmla="*/ 327025 w 1962150"/>
                <a:gd name="connsiteY3" fmla="*/ 0 h 1891366"/>
                <a:gd name="connsiteX4" fmla="*/ 817563 w 1962150"/>
                <a:gd name="connsiteY4" fmla="*/ 0 h 1891366"/>
                <a:gd name="connsiteX5" fmla="*/ 1698620 w 1962150"/>
                <a:gd name="connsiteY5" fmla="*/ 0 h 1891366"/>
                <a:gd name="connsiteX6" fmla="*/ 1962150 w 1962150"/>
                <a:gd name="connsiteY6" fmla="*/ 263530 h 1891366"/>
                <a:gd name="connsiteX7" fmla="*/ 1962150 w 1962150"/>
                <a:gd name="connsiteY7" fmla="*/ 922338 h 1891366"/>
                <a:gd name="connsiteX8" fmla="*/ 1962150 w 1962150"/>
                <a:gd name="connsiteY8" fmla="*/ 922338 h 1891366"/>
                <a:gd name="connsiteX9" fmla="*/ 1962150 w 1962150"/>
                <a:gd name="connsiteY9" fmla="*/ 1317625 h 1891366"/>
                <a:gd name="connsiteX10" fmla="*/ 1962150 w 1962150"/>
                <a:gd name="connsiteY10" fmla="*/ 1317620 h 1891366"/>
                <a:gd name="connsiteX11" fmla="*/ 1698620 w 1962150"/>
                <a:gd name="connsiteY11" fmla="*/ 1581150 h 1891366"/>
                <a:gd name="connsiteX12" fmla="*/ 1161761 w 1962150"/>
                <a:gd name="connsiteY12" fmla="*/ 1576862 h 1891366"/>
                <a:gd name="connsiteX13" fmla="*/ 979190 w 1962150"/>
                <a:gd name="connsiteY13" fmla="*/ 1891366 h 1891366"/>
                <a:gd name="connsiteX14" fmla="*/ 822121 w 1962150"/>
                <a:gd name="connsiteY14" fmla="*/ 1576137 h 1891366"/>
                <a:gd name="connsiteX15" fmla="*/ 263530 w 1962150"/>
                <a:gd name="connsiteY15" fmla="*/ 1581150 h 1891366"/>
                <a:gd name="connsiteX16" fmla="*/ 0 w 1962150"/>
                <a:gd name="connsiteY16" fmla="*/ 1317620 h 1891366"/>
                <a:gd name="connsiteX17" fmla="*/ 0 w 1962150"/>
                <a:gd name="connsiteY17" fmla="*/ 1317625 h 1891366"/>
                <a:gd name="connsiteX18" fmla="*/ 0 w 1962150"/>
                <a:gd name="connsiteY18" fmla="*/ 922338 h 1891366"/>
                <a:gd name="connsiteX19" fmla="*/ 0 w 1962150"/>
                <a:gd name="connsiteY19" fmla="*/ 922338 h 1891366"/>
                <a:gd name="connsiteX20" fmla="*/ 0 w 1962150"/>
                <a:gd name="connsiteY20" fmla="*/ 263530 h 1891366"/>
                <a:gd name="connsiteX0" fmla="*/ 0 w 1962150"/>
                <a:gd name="connsiteY0" fmla="*/ 263530 h 1891366"/>
                <a:gd name="connsiteX1" fmla="*/ 263530 w 1962150"/>
                <a:gd name="connsiteY1" fmla="*/ 0 h 1891366"/>
                <a:gd name="connsiteX2" fmla="*/ 327025 w 1962150"/>
                <a:gd name="connsiteY2" fmla="*/ 0 h 1891366"/>
                <a:gd name="connsiteX3" fmla="*/ 327025 w 1962150"/>
                <a:gd name="connsiteY3" fmla="*/ 0 h 1891366"/>
                <a:gd name="connsiteX4" fmla="*/ 817563 w 1962150"/>
                <a:gd name="connsiteY4" fmla="*/ 0 h 1891366"/>
                <a:gd name="connsiteX5" fmla="*/ 1698620 w 1962150"/>
                <a:gd name="connsiteY5" fmla="*/ 0 h 1891366"/>
                <a:gd name="connsiteX6" fmla="*/ 1962150 w 1962150"/>
                <a:gd name="connsiteY6" fmla="*/ 263530 h 1891366"/>
                <a:gd name="connsiteX7" fmla="*/ 1962150 w 1962150"/>
                <a:gd name="connsiteY7" fmla="*/ 922338 h 1891366"/>
                <a:gd name="connsiteX8" fmla="*/ 1962150 w 1962150"/>
                <a:gd name="connsiteY8" fmla="*/ 922338 h 1891366"/>
                <a:gd name="connsiteX9" fmla="*/ 1962150 w 1962150"/>
                <a:gd name="connsiteY9" fmla="*/ 1317625 h 1891366"/>
                <a:gd name="connsiteX10" fmla="*/ 1962150 w 1962150"/>
                <a:gd name="connsiteY10" fmla="*/ 1317620 h 1891366"/>
                <a:gd name="connsiteX11" fmla="*/ 1698620 w 1962150"/>
                <a:gd name="connsiteY11" fmla="*/ 1581150 h 1891366"/>
                <a:gd name="connsiteX12" fmla="*/ 1161761 w 1962150"/>
                <a:gd name="connsiteY12" fmla="*/ 1576862 h 1891366"/>
                <a:gd name="connsiteX13" fmla="*/ 979190 w 1962150"/>
                <a:gd name="connsiteY13" fmla="*/ 1891366 h 1891366"/>
                <a:gd name="connsiteX14" fmla="*/ 822121 w 1962150"/>
                <a:gd name="connsiteY14" fmla="*/ 1581151 h 1891366"/>
                <a:gd name="connsiteX15" fmla="*/ 263530 w 1962150"/>
                <a:gd name="connsiteY15" fmla="*/ 1581150 h 1891366"/>
                <a:gd name="connsiteX16" fmla="*/ 0 w 1962150"/>
                <a:gd name="connsiteY16" fmla="*/ 1317620 h 1891366"/>
                <a:gd name="connsiteX17" fmla="*/ 0 w 1962150"/>
                <a:gd name="connsiteY17" fmla="*/ 1317625 h 1891366"/>
                <a:gd name="connsiteX18" fmla="*/ 0 w 1962150"/>
                <a:gd name="connsiteY18" fmla="*/ 922338 h 1891366"/>
                <a:gd name="connsiteX19" fmla="*/ 0 w 1962150"/>
                <a:gd name="connsiteY19" fmla="*/ 922338 h 1891366"/>
                <a:gd name="connsiteX20" fmla="*/ 0 w 1962150"/>
                <a:gd name="connsiteY20" fmla="*/ 263530 h 1891366"/>
                <a:gd name="connsiteX0" fmla="*/ 0 w 1962150"/>
                <a:gd name="connsiteY0" fmla="*/ 263530 h 2020630"/>
                <a:gd name="connsiteX1" fmla="*/ 263530 w 1962150"/>
                <a:gd name="connsiteY1" fmla="*/ 0 h 2020630"/>
                <a:gd name="connsiteX2" fmla="*/ 327025 w 1962150"/>
                <a:gd name="connsiteY2" fmla="*/ 0 h 2020630"/>
                <a:gd name="connsiteX3" fmla="*/ 327025 w 1962150"/>
                <a:gd name="connsiteY3" fmla="*/ 0 h 2020630"/>
                <a:gd name="connsiteX4" fmla="*/ 817563 w 1962150"/>
                <a:gd name="connsiteY4" fmla="*/ 0 h 2020630"/>
                <a:gd name="connsiteX5" fmla="*/ 1698620 w 1962150"/>
                <a:gd name="connsiteY5" fmla="*/ 0 h 2020630"/>
                <a:gd name="connsiteX6" fmla="*/ 1962150 w 1962150"/>
                <a:gd name="connsiteY6" fmla="*/ 263530 h 2020630"/>
                <a:gd name="connsiteX7" fmla="*/ 1962150 w 1962150"/>
                <a:gd name="connsiteY7" fmla="*/ 922338 h 2020630"/>
                <a:gd name="connsiteX8" fmla="*/ 1962150 w 1962150"/>
                <a:gd name="connsiteY8" fmla="*/ 922338 h 2020630"/>
                <a:gd name="connsiteX9" fmla="*/ 1962150 w 1962150"/>
                <a:gd name="connsiteY9" fmla="*/ 1317625 h 2020630"/>
                <a:gd name="connsiteX10" fmla="*/ 1962150 w 1962150"/>
                <a:gd name="connsiteY10" fmla="*/ 1317620 h 2020630"/>
                <a:gd name="connsiteX11" fmla="*/ 1698620 w 1962150"/>
                <a:gd name="connsiteY11" fmla="*/ 1581150 h 2020630"/>
                <a:gd name="connsiteX12" fmla="*/ 1161761 w 1962150"/>
                <a:gd name="connsiteY12" fmla="*/ 1576862 h 2020630"/>
                <a:gd name="connsiteX13" fmla="*/ 979190 w 1962150"/>
                <a:gd name="connsiteY13" fmla="*/ 2020630 h 2020630"/>
                <a:gd name="connsiteX14" fmla="*/ 822121 w 1962150"/>
                <a:gd name="connsiteY14" fmla="*/ 1581151 h 2020630"/>
                <a:gd name="connsiteX15" fmla="*/ 263530 w 1962150"/>
                <a:gd name="connsiteY15" fmla="*/ 1581150 h 2020630"/>
                <a:gd name="connsiteX16" fmla="*/ 0 w 1962150"/>
                <a:gd name="connsiteY16" fmla="*/ 1317620 h 2020630"/>
                <a:gd name="connsiteX17" fmla="*/ 0 w 1962150"/>
                <a:gd name="connsiteY17" fmla="*/ 1317625 h 2020630"/>
                <a:gd name="connsiteX18" fmla="*/ 0 w 1962150"/>
                <a:gd name="connsiteY18" fmla="*/ 922338 h 2020630"/>
                <a:gd name="connsiteX19" fmla="*/ 0 w 1962150"/>
                <a:gd name="connsiteY19" fmla="*/ 922338 h 2020630"/>
                <a:gd name="connsiteX20" fmla="*/ 0 w 1962150"/>
                <a:gd name="connsiteY20" fmla="*/ 263530 h 2020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962150" h="2020630">
                  <a:moveTo>
                    <a:pt x="0" y="263530"/>
                  </a:moveTo>
                  <a:cubicBezTo>
                    <a:pt x="0" y="117986"/>
                    <a:pt x="117986" y="0"/>
                    <a:pt x="263530" y="0"/>
                  </a:cubicBezTo>
                  <a:lnTo>
                    <a:pt x="327025" y="0"/>
                  </a:lnTo>
                  <a:lnTo>
                    <a:pt x="327025" y="0"/>
                  </a:lnTo>
                  <a:lnTo>
                    <a:pt x="817563" y="0"/>
                  </a:lnTo>
                  <a:lnTo>
                    <a:pt x="1698620" y="0"/>
                  </a:lnTo>
                  <a:cubicBezTo>
                    <a:pt x="1844164" y="0"/>
                    <a:pt x="1962150" y="117986"/>
                    <a:pt x="1962150" y="263530"/>
                  </a:cubicBezTo>
                  <a:lnTo>
                    <a:pt x="1962150" y="922338"/>
                  </a:lnTo>
                  <a:lnTo>
                    <a:pt x="1962150" y="922338"/>
                  </a:lnTo>
                  <a:lnTo>
                    <a:pt x="1962150" y="1317625"/>
                  </a:lnTo>
                  <a:lnTo>
                    <a:pt x="1962150" y="1317620"/>
                  </a:lnTo>
                  <a:cubicBezTo>
                    <a:pt x="1962150" y="1463164"/>
                    <a:pt x="1844164" y="1581150"/>
                    <a:pt x="1698620" y="1581150"/>
                  </a:cubicBezTo>
                  <a:lnTo>
                    <a:pt x="1161761" y="1576862"/>
                  </a:lnTo>
                  <a:lnTo>
                    <a:pt x="979190" y="2020630"/>
                  </a:lnTo>
                  <a:lnTo>
                    <a:pt x="822121" y="1581151"/>
                  </a:lnTo>
                  <a:lnTo>
                    <a:pt x="263530" y="1581150"/>
                  </a:lnTo>
                  <a:cubicBezTo>
                    <a:pt x="117986" y="1581150"/>
                    <a:pt x="0" y="1463164"/>
                    <a:pt x="0" y="1317620"/>
                  </a:cubicBezTo>
                  <a:lnTo>
                    <a:pt x="0" y="1317625"/>
                  </a:lnTo>
                  <a:lnTo>
                    <a:pt x="0" y="922338"/>
                  </a:lnTo>
                  <a:lnTo>
                    <a:pt x="0" y="922338"/>
                  </a:lnTo>
                  <a:lnTo>
                    <a:pt x="0" y="263530"/>
                  </a:lnTo>
                  <a:close/>
                </a:path>
              </a:pathLst>
            </a:custGeom>
            <a:solidFill>
              <a:schemeClr val="bg2">
                <a:lumMod val="50000"/>
              </a:schemeClr>
            </a:solidFill>
            <a:ln>
              <a:noFill/>
            </a:ln>
            <a:effectLst>
              <a:reflection blurRad="114300" stA="29000" endPos="43000" dist="127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a:off x="904010" y="2306783"/>
              <a:ext cx="1995054" cy="1705698"/>
            </a:xfrm>
            <a:prstGeom prst="round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1600" dirty="0">
                  <a:solidFill>
                    <a:schemeClr val="tx1"/>
                  </a:solidFill>
                </a:rPr>
                <a:t>Define &amp; differentiate </a:t>
              </a:r>
              <a:r>
                <a:rPr lang="en-US" sz="1600" b="1" dirty="0">
                  <a:solidFill>
                    <a:schemeClr val="tx1"/>
                  </a:solidFill>
                </a:rPr>
                <a:t>“burnout” </a:t>
              </a:r>
              <a:r>
                <a:rPr lang="en-US" sz="1600" dirty="0">
                  <a:solidFill>
                    <a:schemeClr val="tx1"/>
                  </a:solidFill>
                </a:rPr>
                <a:t>from regular stress of the day-to-day work environment</a:t>
              </a:r>
            </a:p>
          </p:txBody>
        </p:sp>
      </p:grpSp>
      <p:grpSp>
        <p:nvGrpSpPr>
          <p:cNvPr id="22" name="Group 21"/>
          <p:cNvGrpSpPr/>
          <p:nvPr/>
        </p:nvGrpSpPr>
        <p:grpSpPr>
          <a:xfrm>
            <a:off x="3626427" y="2282036"/>
            <a:ext cx="2154382" cy="2469171"/>
            <a:chOff x="827810" y="2213954"/>
            <a:chExt cx="2154382" cy="2469171"/>
          </a:xfrm>
        </p:grpSpPr>
        <p:sp>
          <p:nvSpPr>
            <p:cNvPr id="23" name="Rounded Rectangular Callout 9"/>
            <p:cNvSpPr/>
            <p:nvPr/>
          </p:nvSpPr>
          <p:spPr>
            <a:xfrm>
              <a:off x="827810" y="2213954"/>
              <a:ext cx="2154382" cy="2469171"/>
            </a:xfrm>
            <a:custGeom>
              <a:avLst/>
              <a:gdLst>
                <a:gd name="connsiteX0" fmla="*/ 0 w 1962150"/>
                <a:gd name="connsiteY0" fmla="*/ 263530 h 1581150"/>
                <a:gd name="connsiteX1" fmla="*/ 263530 w 1962150"/>
                <a:gd name="connsiteY1" fmla="*/ 0 h 1581150"/>
                <a:gd name="connsiteX2" fmla="*/ 327025 w 1962150"/>
                <a:gd name="connsiteY2" fmla="*/ 0 h 1581150"/>
                <a:gd name="connsiteX3" fmla="*/ 327025 w 1962150"/>
                <a:gd name="connsiteY3" fmla="*/ 0 h 1581150"/>
                <a:gd name="connsiteX4" fmla="*/ 817563 w 1962150"/>
                <a:gd name="connsiteY4" fmla="*/ 0 h 1581150"/>
                <a:gd name="connsiteX5" fmla="*/ 1698620 w 1962150"/>
                <a:gd name="connsiteY5" fmla="*/ 0 h 1581150"/>
                <a:gd name="connsiteX6" fmla="*/ 1962150 w 1962150"/>
                <a:gd name="connsiteY6" fmla="*/ 263530 h 1581150"/>
                <a:gd name="connsiteX7" fmla="*/ 1962150 w 1962150"/>
                <a:gd name="connsiteY7" fmla="*/ 922338 h 1581150"/>
                <a:gd name="connsiteX8" fmla="*/ 1962150 w 1962150"/>
                <a:gd name="connsiteY8" fmla="*/ 922338 h 1581150"/>
                <a:gd name="connsiteX9" fmla="*/ 1962150 w 1962150"/>
                <a:gd name="connsiteY9" fmla="*/ 1317625 h 1581150"/>
                <a:gd name="connsiteX10" fmla="*/ 1962150 w 1962150"/>
                <a:gd name="connsiteY10" fmla="*/ 1317620 h 1581150"/>
                <a:gd name="connsiteX11" fmla="*/ 1698620 w 1962150"/>
                <a:gd name="connsiteY11" fmla="*/ 1581150 h 1581150"/>
                <a:gd name="connsiteX12" fmla="*/ 817563 w 1962150"/>
                <a:gd name="connsiteY12" fmla="*/ 1581150 h 1581150"/>
                <a:gd name="connsiteX13" fmla="*/ 934258 w 1962150"/>
                <a:gd name="connsiteY13" fmla="*/ 1912148 h 1581150"/>
                <a:gd name="connsiteX14" fmla="*/ 327025 w 1962150"/>
                <a:gd name="connsiteY14" fmla="*/ 1581150 h 1581150"/>
                <a:gd name="connsiteX15" fmla="*/ 263530 w 1962150"/>
                <a:gd name="connsiteY15" fmla="*/ 1581150 h 1581150"/>
                <a:gd name="connsiteX16" fmla="*/ 0 w 1962150"/>
                <a:gd name="connsiteY16" fmla="*/ 1317620 h 1581150"/>
                <a:gd name="connsiteX17" fmla="*/ 0 w 1962150"/>
                <a:gd name="connsiteY17" fmla="*/ 1317625 h 1581150"/>
                <a:gd name="connsiteX18" fmla="*/ 0 w 1962150"/>
                <a:gd name="connsiteY18" fmla="*/ 922338 h 1581150"/>
                <a:gd name="connsiteX19" fmla="*/ 0 w 1962150"/>
                <a:gd name="connsiteY19" fmla="*/ 922338 h 1581150"/>
                <a:gd name="connsiteX20" fmla="*/ 0 w 1962150"/>
                <a:gd name="connsiteY20" fmla="*/ 263530 h 1581150"/>
                <a:gd name="connsiteX0" fmla="*/ 0 w 1962150"/>
                <a:gd name="connsiteY0" fmla="*/ 263530 h 1912148"/>
                <a:gd name="connsiteX1" fmla="*/ 263530 w 1962150"/>
                <a:gd name="connsiteY1" fmla="*/ 0 h 1912148"/>
                <a:gd name="connsiteX2" fmla="*/ 327025 w 1962150"/>
                <a:gd name="connsiteY2" fmla="*/ 0 h 1912148"/>
                <a:gd name="connsiteX3" fmla="*/ 327025 w 1962150"/>
                <a:gd name="connsiteY3" fmla="*/ 0 h 1912148"/>
                <a:gd name="connsiteX4" fmla="*/ 817563 w 1962150"/>
                <a:gd name="connsiteY4" fmla="*/ 0 h 1912148"/>
                <a:gd name="connsiteX5" fmla="*/ 1698620 w 1962150"/>
                <a:gd name="connsiteY5" fmla="*/ 0 h 1912148"/>
                <a:gd name="connsiteX6" fmla="*/ 1962150 w 1962150"/>
                <a:gd name="connsiteY6" fmla="*/ 263530 h 1912148"/>
                <a:gd name="connsiteX7" fmla="*/ 1962150 w 1962150"/>
                <a:gd name="connsiteY7" fmla="*/ 922338 h 1912148"/>
                <a:gd name="connsiteX8" fmla="*/ 1962150 w 1962150"/>
                <a:gd name="connsiteY8" fmla="*/ 922338 h 1912148"/>
                <a:gd name="connsiteX9" fmla="*/ 1962150 w 1962150"/>
                <a:gd name="connsiteY9" fmla="*/ 1317625 h 1912148"/>
                <a:gd name="connsiteX10" fmla="*/ 1962150 w 1962150"/>
                <a:gd name="connsiteY10" fmla="*/ 1317620 h 1912148"/>
                <a:gd name="connsiteX11" fmla="*/ 1698620 w 1962150"/>
                <a:gd name="connsiteY11" fmla="*/ 1581150 h 1912148"/>
                <a:gd name="connsiteX12" fmla="*/ 1316327 w 1962150"/>
                <a:gd name="connsiteY12" fmla="*/ 1591541 h 1912148"/>
                <a:gd name="connsiteX13" fmla="*/ 934258 w 1962150"/>
                <a:gd name="connsiteY13" fmla="*/ 1912148 h 1912148"/>
                <a:gd name="connsiteX14" fmla="*/ 327025 w 1962150"/>
                <a:gd name="connsiteY14" fmla="*/ 1581150 h 1912148"/>
                <a:gd name="connsiteX15" fmla="*/ 263530 w 1962150"/>
                <a:gd name="connsiteY15" fmla="*/ 1581150 h 1912148"/>
                <a:gd name="connsiteX16" fmla="*/ 0 w 1962150"/>
                <a:gd name="connsiteY16" fmla="*/ 1317620 h 1912148"/>
                <a:gd name="connsiteX17" fmla="*/ 0 w 1962150"/>
                <a:gd name="connsiteY17" fmla="*/ 1317625 h 1912148"/>
                <a:gd name="connsiteX18" fmla="*/ 0 w 1962150"/>
                <a:gd name="connsiteY18" fmla="*/ 922338 h 1912148"/>
                <a:gd name="connsiteX19" fmla="*/ 0 w 1962150"/>
                <a:gd name="connsiteY19" fmla="*/ 922338 h 1912148"/>
                <a:gd name="connsiteX20" fmla="*/ 0 w 1962150"/>
                <a:gd name="connsiteY20" fmla="*/ 263530 h 1912148"/>
                <a:gd name="connsiteX0" fmla="*/ 0 w 1962150"/>
                <a:gd name="connsiteY0" fmla="*/ 263530 h 1912148"/>
                <a:gd name="connsiteX1" fmla="*/ 263530 w 1962150"/>
                <a:gd name="connsiteY1" fmla="*/ 0 h 1912148"/>
                <a:gd name="connsiteX2" fmla="*/ 327025 w 1962150"/>
                <a:gd name="connsiteY2" fmla="*/ 0 h 1912148"/>
                <a:gd name="connsiteX3" fmla="*/ 327025 w 1962150"/>
                <a:gd name="connsiteY3" fmla="*/ 0 h 1912148"/>
                <a:gd name="connsiteX4" fmla="*/ 817563 w 1962150"/>
                <a:gd name="connsiteY4" fmla="*/ 0 h 1912148"/>
                <a:gd name="connsiteX5" fmla="*/ 1698620 w 1962150"/>
                <a:gd name="connsiteY5" fmla="*/ 0 h 1912148"/>
                <a:gd name="connsiteX6" fmla="*/ 1962150 w 1962150"/>
                <a:gd name="connsiteY6" fmla="*/ 263530 h 1912148"/>
                <a:gd name="connsiteX7" fmla="*/ 1962150 w 1962150"/>
                <a:gd name="connsiteY7" fmla="*/ 922338 h 1912148"/>
                <a:gd name="connsiteX8" fmla="*/ 1962150 w 1962150"/>
                <a:gd name="connsiteY8" fmla="*/ 922338 h 1912148"/>
                <a:gd name="connsiteX9" fmla="*/ 1962150 w 1962150"/>
                <a:gd name="connsiteY9" fmla="*/ 1317625 h 1912148"/>
                <a:gd name="connsiteX10" fmla="*/ 1962150 w 1962150"/>
                <a:gd name="connsiteY10" fmla="*/ 1317620 h 1912148"/>
                <a:gd name="connsiteX11" fmla="*/ 1698620 w 1962150"/>
                <a:gd name="connsiteY11" fmla="*/ 1581150 h 1912148"/>
                <a:gd name="connsiteX12" fmla="*/ 1316327 w 1962150"/>
                <a:gd name="connsiteY12" fmla="*/ 1591541 h 1912148"/>
                <a:gd name="connsiteX13" fmla="*/ 934258 w 1962150"/>
                <a:gd name="connsiteY13" fmla="*/ 1912148 h 1912148"/>
                <a:gd name="connsiteX14" fmla="*/ 846570 w 1962150"/>
                <a:gd name="connsiteY14" fmla="*/ 1612322 h 1912148"/>
                <a:gd name="connsiteX15" fmla="*/ 263530 w 1962150"/>
                <a:gd name="connsiteY15" fmla="*/ 1581150 h 1912148"/>
                <a:gd name="connsiteX16" fmla="*/ 0 w 1962150"/>
                <a:gd name="connsiteY16" fmla="*/ 1317620 h 1912148"/>
                <a:gd name="connsiteX17" fmla="*/ 0 w 1962150"/>
                <a:gd name="connsiteY17" fmla="*/ 1317625 h 1912148"/>
                <a:gd name="connsiteX18" fmla="*/ 0 w 1962150"/>
                <a:gd name="connsiteY18" fmla="*/ 922338 h 1912148"/>
                <a:gd name="connsiteX19" fmla="*/ 0 w 1962150"/>
                <a:gd name="connsiteY19" fmla="*/ 922338 h 1912148"/>
                <a:gd name="connsiteX20" fmla="*/ 0 w 1962150"/>
                <a:gd name="connsiteY20" fmla="*/ 263530 h 1912148"/>
                <a:gd name="connsiteX0" fmla="*/ 0 w 1962150"/>
                <a:gd name="connsiteY0" fmla="*/ 263530 h 1912148"/>
                <a:gd name="connsiteX1" fmla="*/ 263530 w 1962150"/>
                <a:gd name="connsiteY1" fmla="*/ 0 h 1912148"/>
                <a:gd name="connsiteX2" fmla="*/ 327025 w 1962150"/>
                <a:gd name="connsiteY2" fmla="*/ 0 h 1912148"/>
                <a:gd name="connsiteX3" fmla="*/ 327025 w 1962150"/>
                <a:gd name="connsiteY3" fmla="*/ 0 h 1912148"/>
                <a:gd name="connsiteX4" fmla="*/ 817563 w 1962150"/>
                <a:gd name="connsiteY4" fmla="*/ 0 h 1912148"/>
                <a:gd name="connsiteX5" fmla="*/ 1698620 w 1962150"/>
                <a:gd name="connsiteY5" fmla="*/ 0 h 1912148"/>
                <a:gd name="connsiteX6" fmla="*/ 1962150 w 1962150"/>
                <a:gd name="connsiteY6" fmla="*/ 263530 h 1912148"/>
                <a:gd name="connsiteX7" fmla="*/ 1962150 w 1962150"/>
                <a:gd name="connsiteY7" fmla="*/ 922338 h 1912148"/>
                <a:gd name="connsiteX8" fmla="*/ 1962150 w 1962150"/>
                <a:gd name="connsiteY8" fmla="*/ 922338 h 1912148"/>
                <a:gd name="connsiteX9" fmla="*/ 1962150 w 1962150"/>
                <a:gd name="connsiteY9" fmla="*/ 1317625 h 1912148"/>
                <a:gd name="connsiteX10" fmla="*/ 1962150 w 1962150"/>
                <a:gd name="connsiteY10" fmla="*/ 1317620 h 1912148"/>
                <a:gd name="connsiteX11" fmla="*/ 1698620 w 1962150"/>
                <a:gd name="connsiteY11" fmla="*/ 1581150 h 1912148"/>
                <a:gd name="connsiteX12" fmla="*/ 1316327 w 1962150"/>
                <a:gd name="connsiteY12" fmla="*/ 1591541 h 1912148"/>
                <a:gd name="connsiteX13" fmla="*/ 934258 w 1962150"/>
                <a:gd name="connsiteY13" fmla="*/ 1912148 h 1912148"/>
                <a:gd name="connsiteX14" fmla="*/ 836179 w 1962150"/>
                <a:gd name="connsiteY14" fmla="*/ 1581150 h 1912148"/>
                <a:gd name="connsiteX15" fmla="*/ 263530 w 1962150"/>
                <a:gd name="connsiteY15" fmla="*/ 1581150 h 1912148"/>
                <a:gd name="connsiteX16" fmla="*/ 0 w 1962150"/>
                <a:gd name="connsiteY16" fmla="*/ 1317620 h 1912148"/>
                <a:gd name="connsiteX17" fmla="*/ 0 w 1962150"/>
                <a:gd name="connsiteY17" fmla="*/ 1317625 h 1912148"/>
                <a:gd name="connsiteX18" fmla="*/ 0 w 1962150"/>
                <a:gd name="connsiteY18" fmla="*/ 922338 h 1912148"/>
                <a:gd name="connsiteX19" fmla="*/ 0 w 1962150"/>
                <a:gd name="connsiteY19" fmla="*/ 922338 h 1912148"/>
                <a:gd name="connsiteX20" fmla="*/ 0 w 1962150"/>
                <a:gd name="connsiteY20" fmla="*/ 263530 h 1912148"/>
                <a:gd name="connsiteX0" fmla="*/ 0 w 1962150"/>
                <a:gd name="connsiteY0" fmla="*/ 263530 h 1912148"/>
                <a:gd name="connsiteX1" fmla="*/ 263530 w 1962150"/>
                <a:gd name="connsiteY1" fmla="*/ 0 h 1912148"/>
                <a:gd name="connsiteX2" fmla="*/ 327025 w 1962150"/>
                <a:gd name="connsiteY2" fmla="*/ 0 h 1912148"/>
                <a:gd name="connsiteX3" fmla="*/ 327025 w 1962150"/>
                <a:gd name="connsiteY3" fmla="*/ 0 h 1912148"/>
                <a:gd name="connsiteX4" fmla="*/ 817563 w 1962150"/>
                <a:gd name="connsiteY4" fmla="*/ 0 h 1912148"/>
                <a:gd name="connsiteX5" fmla="*/ 1698620 w 1962150"/>
                <a:gd name="connsiteY5" fmla="*/ 0 h 1912148"/>
                <a:gd name="connsiteX6" fmla="*/ 1962150 w 1962150"/>
                <a:gd name="connsiteY6" fmla="*/ 263530 h 1912148"/>
                <a:gd name="connsiteX7" fmla="*/ 1962150 w 1962150"/>
                <a:gd name="connsiteY7" fmla="*/ 922338 h 1912148"/>
                <a:gd name="connsiteX8" fmla="*/ 1962150 w 1962150"/>
                <a:gd name="connsiteY8" fmla="*/ 922338 h 1912148"/>
                <a:gd name="connsiteX9" fmla="*/ 1962150 w 1962150"/>
                <a:gd name="connsiteY9" fmla="*/ 1317625 h 1912148"/>
                <a:gd name="connsiteX10" fmla="*/ 1962150 w 1962150"/>
                <a:gd name="connsiteY10" fmla="*/ 1317620 h 1912148"/>
                <a:gd name="connsiteX11" fmla="*/ 1698620 w 1962150"/>
                <a:gd name="connsiteY11" fmla="*/ 1581150 h 1912148"/>
                <a:gd name="connsiteX12" fmla="*/ 1316327 w 1962150"/>
                <a:gd name="connsiteY12" fmla="*/ 1591541 h 1912148"/>
                <a:gd name="connsiteX13" fmla="*/ 1090122 w 1962150"/>
                <a:gd name="connsiteY13" fmla="*/ 1912148 h 1912148"/>
                <a:gd name="connsiteX14" fmla="*/ 836179 w 1962150"/>
                <a:gd name="connsiteY14" fmla="*/ 1581150 h 1912148"/>
                <a:gd name="connsiteX15" fmla="*/ 263530 w 1962150"/>
                <a:gd name="connsiteY15" fmla="*/ 1581150 h 1912148"/>
                <a:gd name="connsiteX16" fmla="*/ 0 w 1962150"/>
                <a:gd name="connsiteY16" fmla="*/ 1317620 h 1912148"/>
                <a:gd name="connsiteX17" fmla="*/ 0 w 1962150"/>
                <a:gd name="connsiteY17" fmla="*/ 1317625 h 1912148"/>
                <a:gd name="connsiteX18" fmla="*/ 0 w 1962150"/>
                <a:gd name="connsiteY18" fmla="*/ 922338 h 1912148"/>
                <a:gd name="connsiteX19" fmla="*/ 0 w 1962150"/>
                <a:gd name="connsiteY19" fmla="*/ 922338 h 1912148"/>
                <a:gd name="connsiteX20" fmla="*/ 0 w 1962150"/>
                <a:gd name="connsiteY20" fmla="*/ 263530 h 1912148"/>
                <a:gd name="connsiteX0" fmla="*/ 0 w 1962150"/>
                <a:gd name="connsiteY0" fmla="*/ 263530 h 1912148"/>
                <a:gd name="connsiteX1" fmla="*/ 263530 w 1962150"/>
                <a:gd name="connsiteY1" fmla="*/ 0 h 1912148"/>
                <a:gd name="connsiteX2" fmla="*/ 327025 w 1962150"/>
                <a:gd name="connsiteY2" fmla="*/ 0 h 1912148"/>
                <a:gd name="connsiteX3" fmla="*/ 327025 w 1962150"/>
                <a:gd name="connsiteY3" fmla="*/ 0 h 1912148"/>
                <a:gd name="connsiteX4" fmla="*/ 817563 w 1962150"/>
                <a:gd name="connsiteY4" fmla="*/ 0 h 1912148"/>
                <a:gd name="connsiteX5" fmla="*/ 1698620 w 1962150"/>
                <a:gd name="connsiteY5" fmla="*/ 0 h 1912148"/>
                <a:gd name="connsiteX6" fmla="*/ 1962150 w 1962150"/>
                <a:gd name="connsiteY6" fmla="*/ 263530 h 1912148"/>
                <a:gd name="connsiteX7" fmla="*/ 1962150 w 1962150"/>
                <a:gd name="connsiteY7" fmla="*/ 922338 h 1912148"/>
                <a:gd name="connsiteX8" fmla="*/ 1962150 w 1962150"/>
                <a:gd name="connsiteY8" fmla="*/ 922338 h 1912148"/>
                <a:gd name="connsiteX9" fmla="*/ 1962150 w 1962150"/>
                <a:gd name="connsiteY9" fmla="*/ 1317625 h 1912148"/>
                <a:gd name="connsiteX10" fmla="*/ 1962150 w 1962150"/>
                <a:gd name="connsiteY10" fmla="*/ 1317620 h 1912148"/>
                <a:gd name="connsiteX11" fmla="*/ 1698620 w 1962150"/>
                <a:gd name="connsiteY11" fmla="*/ 1581150 h 1912148"/>
                <a:gd name="connsiteX12" fmla="*/ 1316327 w 1962150"/>
                <a:gd name="connsiteY12" fmla="*/ 1591541 h 1912148"/>
                <a:gd name="connsiteX13" fmla="*/ 1090122 w 1962150"/>
                <a:gd name="connsiteY13" fmla="*/ 1912148 h 1912148"/>
                <a:gd name="connsiteX14" fmla="*/ 721879 w 1962150"/>
                <a:gd name="connsiteY14" fmla="*/ 1581150 h 1912148"/>
                <a:gd name="connsiteX15" fmla="*/ 263530 w 1962150"/>
                <a:gd name="connsiteY15" fmla="*/ 1581150 h 1912148"/>
                <a:gd name="connsiteX16" fmla="*/ 0 w 1962150"/>
                <a:gd name="connsiteY16" fmla="*/ 1317620 h 1912148"/>
                <a:gd name="connsiteX17" fmla="*/ 0 w 1962150"/>
                <a:gd name="connsiteY17" fmla="*/ 1317625 h 1912148"/>
                <a:gd name="connsiteX18" fmla="*/ 0 w 1962150"/>
                <a:gd name="connsiteY18" fmla="*/ 922338 h 1912148"/>
                <a:gd name="connsiteX19" fmla="*/ 0 w 1962150"/>
                <a:gd name="connsiteY19" fmla="*/ 922338 h 1912148"/>
                <a:gd name="connsiteX20" fmla="*/ 0 w 1962150"/>
                <a:gd name="connsiteY20" fmla="*/ 263530 h 1912148"/>
                <a:gd name="connsiteX0" fmla="*/ 0 w 1962150"/>
                <a:gd name="connsiteY0" fmla="*/ 263530 h 1912148"/>
                <a:gd name="connsiteX1" fmla="*/ 263530 w 1962150"/>
                <a:gd name="connsiteY1" fmla="*/ 0 h 1912148"/>
                <a:gd name="connsiteX2" fmla="*/ 327025 w 1962150"/>
                <a:gd name="connsiteY2" fmla="*/ 0 h 1912148"/>
                <a:gd name="connsiteX3" fmla="*/ 327025 w 1962150"/>
                <a:gd name="connsiteY3" fmla="*/ 0 h 1912148"/>
                <a:gd name="connsiteX4" fmla="*/ 817563 w 1962150"/>
                <a:gd name="connsiteY4" fmla="*/ 0 h 1912148"/>
                <a:gd name="connsiteX5" fmla="*/ 1698620 w 1962150"/>
                <a:gd name="connsiteY5" fmla="*/ 0 h 1912148"/>
                <a:gd name="connsiteX6" fmla="*/ 1962150 w 1962150"/>
                <a:gd name="connsiteY6" fmla="*/ 263530 h 1912148"/>
                <a:gd name="connsiteX7" fmla="*/ 1962150 w 1962150"/>
                <a:gd name="connsiteY7" fmla="*/ 922338 h 1912148"/>
                <a:gd name="connsiteX8" fmla="*/ 1962150 w 1962150"/>
                <a:gd name="connsiteY8" fmla="*/ 922338 h 1912148"/>
                <a:gd name="connsiteX9" fmla="*/ 1962150 w 1962150"/>
                <a:gd name="connsiteY9" fmla="*/ 1317625 h 1912148"/>
                <a:gd name="connsiteX10" fmla="*/ 1962150 w 1962150"/>
                <a:gd name="connsiteY10" fmla="*/ 1317620 h 1912148"/>
                <a:gd name="connsiteX11" fmla="*/ 1698620 w 1962150"/>
                <a:gd name="connsiteY11" fmla="*/ 1581150 h 1912148"/>
                <a:gd name="connsiteX12" fmla="*/ 1212418 w 1962150"/>
                <a:gd name="connsiteY12" fmla="*/ 1601931 h 1912148"/>
                <a:gd name="connsiteX13" fmla="*/ 1090122 w 1962150"/>
                <a:gd name="connsiteY13" fmla="*/ 1912148 h 1912148"/>
                <a:gd name="connsiteX14" fmla="*/ 721879 w 1962150"/>
                <a:gd name="connsiteY14" fmla="*/ 1581150 h 1912148"/>
                <a:gd name="connsiteX15" fmla="*/ 263530 w 1962150"/>
                <a:gd name="connsiteY15" fmla="*/ 1581150 h 1912148"/>
                <a:gd name="connsiteX16" fmla="*/ 0 w 1962150"/>
                <a:gd name="connsiteY16" fmla="*/ 1317620 h 1912148"/>
                <a:gd name="connsiteX17" fmla="*/ 0 w 1962150"/>
                <a:gd name="connsiteY17" fmla="*/ 1317625 h 1912148"/>
                <a:gd name="connsiteX18" fmla="*/ 0 w 1962150"/>
                <a:gd name="connsiteY18" fmla="*/ 922338 h 1912148"/>
                <a:gd name="connsiteX19" fmla="*/ 0 w 1962150"/>
                <a:gd name="connsiteY19" fmla="*/ 922338 h 1912148"/>
                <a:gd name="connsiteX20" fmla="*/ 0 w 1962150"/>
                <a:gd name="connsiteY20" fmla="*/ 263530 h 1912148"/>
                <a:gd name="connsiteX0" fmla="*/ 0 w 1962150"/>
                <a:gd name="connsiteY0" fmla="*/ 263530 h 1891366"/>
                <a:gd name="connsiteX1" fmla="*/ 263530 w 1962150"/>
                <a:gd name="connsiteY1" fmla="*/ 0 h 1891366"/>
                <a:gd name="connsiteX2" fmla="*/ 327025 w 1962150"/>
                <a:gd name="connsiteY2" fmla="*/ 0 h 1891366"/>
                <a:gd name="connsiteX3" fmla="*/ 327025 w 1962150"/>
                <a:gd name="connsiteY3" fmla="*/ 0 h 1891366"/>
                <a:gd name="connsiteX4" fmla="*/ 817563 w 1962150"/>
                <a:gd name="connsiteY4" fmla="*/ 0 h 1891366"/>
                <a:gd name="connsiteX5" fmla="*/ 1698620 w 1962150"/>
                <a:gd name="connsiteY5" fmla="*/ 0 h 1891366"/>
                <a:gd name="connsiteX6" fmla="*/ 1962150 w 1962150"/>
                <a:gd name="connsiteY6" fmla="*/ 263530 h 1891366"/>
                <a:gd name="connsiteX7" fmla="*/ 1962150 w 1962150"/>
                <a:gd name="connsiteY7" fmla="*/ 922338 h 1891366"/>
                <a:gd name="connsiteX8" fmla="*/ 1962150 w 1962150"/>
                <a:gd name="connsiteY8" fmla="*/ 922338 h 1891366"/>
                <a:gd name="connsiteX9" fmla="*/ 1962150 w 1962150"/>
                <a:gd name="connsiteY9" fmla="*/ 1317625 h 1891366"/>
                <a:gd name="connsiteX10" fmla="*/ 1962150 w 1962150"/>
                <a:gd name="connsiteY10" fmla="*/ 1317620 h 1891366"/>
                <a:gd name="connsiteX11" fmla="*/ 1698620 w 1962150"/>
                <a:gd name="connsiteY11" fmla="*/ 1581150 h 1891366"/>
                <a:gd name="connsiteX12" fmla="*/ 1212418 w 1962150"/>
                <a:gd name="connsiteY12" fmla="*/ 1601931 h 1891366"/>
                <a:gd name="connsiteX13" fmla="*/ 975822 w 1962150"/>
                <a:gd name="connsiteY13" fmla="*/ 1891366 h 1891366"/>
                <a:gd name="connsiteX14" fmla="*/ 721879 w 1962150"/>
                <a:gd name="connsiteY14" fmla="*/ 1581150 h 1891366"/>
                <a:gd name="connsiteX15" fmla="*/ 263530 w 1962150"/>
                <a:gd name="connsiteY15" fmla="*/ 1581150 h 1891366"/>
                <a:gd name="connsiteX16" fmla="*/ 0 w 1962150"/>
                <a:gd name="connsiteY16" fmla="*/ 1317620 h 1891366"/>
                <a:gd name="connsiteX17" fmla="*/ 0 w 1962150"/>
                <a:gd name="connsiteY17" fmla="*/ 1317625 h 1891366"/>
                <a:gd name="connsiteX18" fmla="*/ 0 w 1962150"/>
                <a:gd name="connsiteY18" fmla="*/ 922338 h 1891366"/>
                <a:gd name="connsiteX19" fmla="*/ 0 w 1962150"/>
                <a:gd name="connsiteY19" fmla="*/ 922338 h 1891366"/>
                <a:gd name="connsiteX20" fmla="*/ 0 w 1962150"/>
                <a:gd name="connsiteY20" fmla="*/ 263530 h 1891366"/>
                <a:gd name="connsiteX0" fmla="*/ 0 w 1962150"/>
                <a:gd name="connsiteY0" fmla="*/ 263530 h 1891366"/>
                <a:gd name="connsiteX1" fmla="*/ 263530 w 1962150"/>
                <a:gd name="connsiteY1" fmla="*/ 0 h 1891366"/>
                <a:gd name="connsiteX2" fmla="*/ 327025 w 1962150"/>
                <a:gd name="connsiteY2" fmla="*/ 0 h 1891366"/>
                <a:gd name="connsiteX3" fmla="*/ 327025 w 1962150"/>
                <a:gd name="connsiteY3" fmla="*/ 0 h 1891366"/>
                <a:gd name="connsiteX4" fmla="*/ 817563 w 1962150"/>
                <a:gd name="connsiteY4" fmla="*/ 0 h 1891366"/>
                <a:gd name="connsiteX5" fmla="*/ 1698620 w 1962150"/>
                <a:gd name="connsiteY5" fmla="*/ 0 h 1891366"/>
                <a:gd name="connsiteX6" fmla="*/ 1962150 w 1962150"/>
                <a:gd name="connsiteY6" fmla="*/ 263530 h 1891366"/>
                <a:gd name="connsiteX7" fmla="*/ 1962150 w 1962150"/>
                <a:gd name="connsiteY7" fmla="*/ 922338 h 1891366"/>
                <a:gd name="connsiteX8" fmla="*/ 1962150 w 1962150"/>
                <a:gd name="connsiteY8" fmla="*/ 922338 h 1891366"/>
                <a:gd name="connsiteX9" fmla="*/ 1962150 w 1962150"/>
                <a:gd name="connsiteY9" fmla="*/ 1317625 h 1891366"/>
                <a:gd name="connsiteX10" fmla="*/ 1962150 w 1962150"/>
                <a:gd name="connsiteY10" fmla="*/ 1317620 h 1891366"/>
                <a:gd name="connsiteX11" fmla="*/ 1698620 w 1962150"/>
                <a:gd name="connsiteY11" fmla="*/ 1581150 h 1891366"/>
                <a:gd name="connsiteX12" fmla="*/ 1212418 w 1962150"/>
                <a:gd name="connsiteY12" fmla="*/ 1581876 h 1891366"/>
                <a:gd name="connsiteX13" fmla="*/ 975822 w 1962150"/>
                <a:gd name="connsiteY13" fmla="*/ 1891366 h 1891366"/>
                <a:gd name="connsiteX14" fmla="*/ 721879 w 1962150"/>
                <a:gd name="connsiteY14" fmla="*/ 1581150 h 1891366"/>
                <a:gd name="connsiteX15" fmla="*/ 263530 w 1962150"/>
                <a:gd name="connsiteY15" fmla="*/ 1581150 h 1891366"/>
                <a:gd name="connsiteX16" fmla="*/ 0 w 1962150"/>
                <a:gd name="connsiteY16" fmla="*/ 1317620 h 1891366"/>
                <a:gd name="connsiteX17" fmla="*/ 0 w 1962150"/>
                <a:gd name="connsiteY17" fmla="*/ 1317625 h 1891366"/>
                <a:gd name="connsiteX18" fmla="*/ 0 w 1962150"/>
                <a:gd name="connsiteY18" fmla="*/ 922338 h 1891366"/>
                <a:gd name="connsiteX19" fmla="*/ 0 w 1962150"/>
                <a:gd name="connsiteY19" fmla="*/ 922338 h 1891366"/>
                <a:gd name="connsiteX20" fmla="*/ 0 w 1962150"/>
                <a:gd name="connsiteY20" fmla="*/ 263530 h 1891366"/>
                <a:gd name="connsiteX0" fmla="*/ 0 w 1962150"/>
                <a:gd name="connsiteY0" fmla="*/ 263530 h 1891366"/>
                <a:gd name="connsiteX1" fmla="*/ 263530 w 1962150"/>
                <a:gd name="connsiteY1" fmla="*/ 0 h 1891366"/>
                <a:gd name="connsiteX2" fmla="*/ 327025 w 1962150"/>
                <a:gd name="connsiteY2" fmla="*/ 0 h 1891366"/>
                <a:gd name="connsiteX3" fmla="*/ 327025 w 1962150"/>
                <a:gd name="connsiteY3" fmla="*/ 0 h 1891366"/>
                <a:gd name="connsiteX4" fmla="*/ 817563 w 1962150"/>
                <a:gd name="connsiteY4" fmla="*/ 0 h 1891366"/>
                <a:gd name="connsiteX5" fmla="*/ 1698620 w 1962150"/>
                <a:gd name="connsiteY5" fmla="*/ 0 h 1891366"/>
                <a:gd name="connsiteX6" fmla="*/ 1962150 w 1962150"/>
                <a:gd name="connsiteY6" fmla="*/ 263530 h 1891366"/>
                <a:gd name="connsiteX7" fmla="*/ 1962150 w 1962150"/>
                <a:gd name="connsiteY7" fmla="*/ 922338 h 1891366"/>
                <a:gd name="connsiteX8" fmla="*/ 1962150 w 1962150"/>
                <a:gd name="connsiteY8" fmla="*/ 922338 h 1891366"/>
                <a:gd name="connsiteX9" fmla="*/ 1962150 w 1962150"/>
                <a:gd name="connsiteY9" fmla="*/ 1317625 h 1891366"/>
                <a:gd name="connsiteX10" fmla="*/ 1962150 w 1962150"/>
                <a:gd name="connsiteY10" fmla="*/ 1317620 h 1891366"/>
                <a:gd name="connsiteX11" fmla="*/ 1698620 w 1962150"/>
                <a:gd name="connsiteY11" fmla="*/ 1581150 h 1891366"/>
                <a:gd name="connsiteX12" fmla="*/ 1267572 w 1962150"/>
                <a:gd name="connsiteY12" fmla="*/ 1581876 h 1891366"/>
                <a:gd name="connsiteX13" fmla="*/ 975822 w 1962150"/>
                <a:gd name="connsiteY13" fmla="*/ 1891366 h 1891366"/>
                <a:gd name="connsiteX14" fmla="*/ 721879 w 1962150"/>
                <a:gd name="connsiteY14" fmla="*/ 1581150 h 1891366"/>
                <a:gd name="connsiteX15" fmla="*/ 263530 w 1962150"/>
                <a:gd name="connsiteY15" fmla="*/ 1581150 h 1891366"/>
                <a:gd name="connsiteX16" fmla="*/ 0 w 1962150"/>
                <a:gd name="connsiteY16" fmla="*/ 1317620 h 1891366"/>
                <a:gd name="connsiteX17" fmla="*/ 0 w 1962150"/>
                <a:gd name="connsiteY17" fmla="*/ 1317625 h 1891366"/>
                <a:gd name="connsiteX18" fmla="*/ 0 w 1962150"/>
                <a:gd name="connsiteY18" fmla="*/ 922338 h 1891366"/>
                <a:gd name="connsiteX19" fmla="*/ 0 w 1962150"/>
                <a:gd name="connsiteY19" fmla="*/ 922338 h 1891366"/>
                <a:gd name="connsiteX20" fmla="*/ 0 w 1962150"/>
                <a:gd name="connsiteY20" fmla="*/ 263530 h 1891366"/>
                <a:gd name="connsiteX0" fmla="*/ 0 w 1962150"/>
                <a:gd name="connsiteY0" fmla="*/ 263530 h 1886352"/>
                <a:gd name="connsiteX1" fmla="*/ 263530 w 1962150"/>
                <a:gd name="connsiteY1" fmla="*/ 0 h 1886352"/>
                <a:gd name="connsiteX2" fmla="*/ 327025 w 1962150"/>
                <a:gd name="connsiteY2" fmla="*/ 0 h 1886352"/>
                <a:gd name="connsiteX3" fmla="*/ 327025 w 1962150"/>
                <a:gd name="connsiteY3" fmla="*/ 0 h 1886352"/>
                <a:gd name="connsiteX4" fmla="*/ 817563 w 1962150"/>
                <a:gd name="connsiteY4" fmla="*/ 0 h 1886352"/>
                <a:gd name="connsiteX5" fmla="*/ 1698620 w 1962150"/>
                <a:gd name="connsiteY5" fmla="*/ 0 h 1886352"/>
                <a:gd name="connsiteX6" fmla="*/ 1962150 w 1962150"/>
                <a:gd name="connsiteY6" fmla="*/ 263530 h 1886352"/>
                <a:gd name="connsiteX7" fmla="*/ 1962150 w 1962150"/>
                <a:gd name="connsiteY7" fmla="*/ 922338 h 1886352"/>
                <a:gd name="connsiteX8" fmla="*/ 1962150 w 1962150"/>
                <a:gd name="connsiteY8" fmla="*/ 922338 h 1886352"/>
                <a:gd name="connsiteX9" fmla="*/ 1962150 w 1962150"/>
                <a:gd name="connsiteY9" fmla="*/ 1317625 h 1886352"/>
                <a:gd name="connsiteX10" fmla="*/ 1962150 w 1962150"/>
                <a:gd name="connsiteY10" fmla="*/ 1317620 h 1886352"/>
                <a:gd name="connsiteX11" fmla="*/ 1698620 w 1962150"/>
                <a:gd name="connsiteY11" fmla="*/ 1581150 h 1886352"/>
                <a:gd name="connsiteX12" fmla="*/ 1267572 w 1962150"/>
                <a:gd name="connsiteY12" fmla="*/ 1581876 h 1886352"/>
                <a:gd name="connsiteX13" fmla="*/ 1046018 w 1962150"/>
                <a:gd name="connsiteY13" fmla="*/ 1886352 h 1886352"/>
                <a:gd name="connsiteX14" fmla="*/ 721879 w 1962150"/>
                <a:gd name="connsiteY14" fmla="*/ 1581150 h 1886352"/>
                <a:gd name="connsiteX15" fmla="*/ 263530 w 1962150"/>
                <a:gd name="connsiteY15" fmla="*/ 1581150 h 1886352"/>
                <a:gd name="connsiteX16" fmla="*/ 0 w 1962150"/>
                <a:gd name="connsiteY16" fmla="*/ 1317620 h 1886352"/>
                <a:gd name="connsiteX17" fmla="*/ 0 w 1962150"/>
                <a:gd name="connsiteY17" fmla="*/ 1317625 h 1886352"/>
                <a:gd name="connsiteX18" fmla="*/ 0 w 1962150"/>
                <a:gd name="connsiteY18" fmla="*/ 922338 h 1886352"/>
                <a:gd name="connsiteX19" fmla="*/ 0 w 1962150"/>
                <a:gd name="connsiteY19" fmla="*/ 922338 h 1886352"/>
                <a:gd name="connsiteX20" fmla="*/ 0 w 1962150"/>
                <a:gd name="connsiteY20" fmla="*/ 263530 h 1886352"/>
                <a:gd name="connsiteX0" fmla="*/ 0 w 1962150"/>
                <a:gd name="connsiteY0" fmla="*/ 263530 h 1886352"/>
                <a:gd name="connsiteX1" fmla="*/ 263530 w 1962150"/>
                <a:gd name="connsiteY1" fmla="*/ 0 h 1886352"/>
                <a:gd name="connsiteX2" fmla="*/ 327025 w 1962150"/>
                <a:gd name="connsiteY2" fmla="*/ 0 h 1886352"/>
                <a:gd name="connsiteX3" fmla="*/ 327025 w 1962150"/>
                <a:gd name="connsiteY3" fmla="*/ 0 h 1886352"/>
                <a:gd name="connsiteX4" fmla="*/ 817563 w 1962150"/>
                <a:gd name="connsiteY4" fmla="*/ 0 h 1886352"/>
                <a:gd name="connsiteX5" fmla="*/ 1698620 w 1962150"/>
                <a:gd name="connsiteY5" fmla="*/ 0 h 1886352"/>
                <a:gd name="connsiteX6" fmla="*/ 1962150 w 1962150"/>
                <a:gd name="connsiteY6" fmla="*/ 263530 h 1886352"/>
                <a:gd name="connsiteX7" fmla="*/ 1962150 w 1962150"/>
                <a:gd name="connsiteY7" fmla="*/ 922338 h 1886352"/>
                <a:gd name="connsiteX8" fmla="*/ 1962150 w 1962150"/>
                <a:gd name="connsiteY8" fmla="*/ 922338 h 1886352"/>
                <a:gd name="connsiteX9" fmla="*/ 1962150 w 1962150"/>
                <a:gd name="connsiteY9" fmla="*/ 1317625 h 1886352"/>
                <a:gd name="connsiteX10" fmla="*/ 1962150 w 1962150"/>
                <a:gd name="connsiteY10" fmla="*/ 1317620 h 1886352"/>
                <a:gd name="connsiteX11" fmla="*/ 1698620 w 1962150"/>
                <a:gd name="connsiteY11" fmla="*/ 1581150 h 1886352"/>
                <a:gd name="connsiteX12" fmla="*/ 1267572 w 1962150"/>
                <a:gd name="connsiteY12" fmla="*/ 1581876 h 1886352"/>
                <a:gd name="connsiteX13" fmla="*/ 990328 w 1962150"/>
                <a:gd name="connsiteY13" fmla="*/ 1886352 h 1886352"/>
                <a:gd name="connsiteX14" fmla="*/ 721879 w 1962150"/>
                <a:gd name="connsiteY14" fmla="*/ 1581150 h 1886352"/>
                <a:gd name="connsiteX15" fmla="*/ 263530 w 1962150"/>
                <a:gd name="connsiteY15" fmla="*/ 1581150 h 1886352"/>
                <a:gd name="connsiteX16" fmla="*/ 0 w 1962150"/>
                <a:gd name="connsiteY16" fmla="*/ 1317620 h 1886352"/>
                <a:gd name="connsiteX17" fmla="*/ 0 w 1962150"/>
                <a:gd name="connsiteY17" fmla="*/ 1317625 h 1886352"/>
                <a:gd name="connsiteX18" fmla="*/ 0 w 1962150"/>
                <a:gd name="connsiteY18" fmla="*/ 922338 h 1886352"/>
                <a:gd name="connsiteX19" fmla="*/ 0 w 1962150"/>
                <a:gd name="connsiteY19" fmla="*/ 922338 h 1886352"/>
                <a:gd name="connsiteX20" fmla="*/ 0 w 1962150"/>
                <a:gd name="connsiteY20" fmla="*/ 263530 h 1886352"/>
                <a:gd name="connsiteX0" fmla="*/ 0 w 1962150"/>
                <a:gd name="connsiteY0" fmla="*/ 263530 h 1891366"/>
                <a:gd name="connsiteX1" fmla="*/ 263530 w 1962150"/>
                <a:gd name="connsiteY1" fmla="*/ 0 h 1891366"/>
                <a:gd name="connsiteX2" fmla="*/ 327025 w 1962150"/>
                <a:gd name="connsiteY2" fmla="*/ 0 h 1891366"/>
                <a:gd name="connsiteX3" fmla="*/ 327025 w 1962150"/>
                <a:gd name="connsiteY3" fmla="*/ 0 h 1891366"/>
                <a:gd name="connsiteX4" fmla="*/ 817563 w 1962150"/>
                <a:gd name="connsiteY4" fmla="*/ 0 h 1891366"/>
                <a:gd name="connsiteX5" fmla="*/ 1698620 w 1962150"/>
                <a:gd name="connsiteY5" fmla="*/ 0 h 1891366"/>
                <a:gd name="connsiteX6" fmla="*/ 1962150 w 1962150"/>
                <a:gd name="connsiteY6" fmla="*/ 263530 h 1891366"/>
                <a:gd name="connsiteX7" fmla="*/ 1962150 w 1962150"/>
                <a:gd name="connsiteY7" fmla="*/ 922338 h 1891366"/>
                <a:gd name="connsiteX8" fmla="*/ 1962150 w 1962150"/>
                <a:gd name="connsiteY8" fmla="*/ 922338 h 1891366"/>
                <a:gd name="connsiteX9" fmla="*/ 1962150 w 1962150"/>
                <a:gd name="connsiteY9" fmla="*/ 1317625 h 1891366"/>
                <a:gd name="connsiteX10" fmla="*/ 1962150 w 1962150"/>
                <a:gd name="connsiteY10" fmla="*/ 1317620 h 1891366"/>
                <a:gd name="connsiteX11" fmla="*/ 1698620 w 1962150"/>
                <a:gd name="connsiteY11" fmla="*/ 1581150 h 1891366"/>
                <a:gd name="connsiteX12" fmla="*/ 1267572 w 1962150"/>
                <a:gd name="connsiteY12" fmla="*/ 1581876 h 1891366"/>
                <a:gd name="connsiteX13" fmla="*/ 979190 w 1962150"/>
                <a:gd name="connsiteY13" fmla="*/ 1891366 h 1891366"/>
                <a:gd name="connsiteX14" fmla="*/ 721879 w 1962150"/>
                <a:gd name="connsiteY14" fmla="*/ 1581150 h 1891366"/>
                <a:gd name="connsiteX15" fmla="*/ 263530 w 1962150"/>
                <a:gd name="connsiteY15" fmla="*/ 1581150 h 1891366"/>
                <a:gd name="connsiteX16" fmla="*/ 0 w 1962150"/>
                <a:gd name="connsiteY16" fmla="*/ 1317620 h 1891366"/>
                <a:gd name="connsiteX17" fmla="*/ 0 w 1962150"/>
                <a:gd name="connsiteY17" fmla="*/ 1317625 h 1891366"/>
                <a:gd name="connsiteX18" fmla="*/ 0 w 1962150"/>
                <a:gd name="connsiteY18" fmla="*/ 922338 h 1891366"/>
                <a:gd name="connsiteX19" fmla="*/ 0 w 1962150"/>
                <a:gd name="connsiteY19" fmla="*/ 922338 h 1891366"/>
                <a:gd name="connsiteX20" fmla="*/ 0 w 1962150"/>
                <a:gd name="connsiteY20" fmla="*/ 263530 h 1891366"/>
                <a:gd name="connsiteX0" fmla="*/ 0 w 1962150"/>
                <a:gd name="connsiteY0" fmla="*/ 263530 h 1891366"/>
                <a:gd name="connsiteX1" fmla="*/ 263530 w 1962150"/>
                <a:gd name="connsiteY1" fmla="*/ 0 h 1891366"/>
                <a:gd name="connsiteX2" fmla="*/ 327025 w 1962150"/>
                <a:gd name="connsiteY2" fmla="*/ 0 h 1891366"/>
                <a:gd name="connsiteX3" fmla="*/ 327025 w 1962150"/>
                <a:gd name="connsiteY3" fmla="*/ 0 h 1891366"/>
                <a:gd name="connsiteX4" fmla="*/ 817563 w 1962150"/>
                <a:gd name="connsiteY4" fmla="*/ 0 h 1891366"/>
                <a:gd name="connsiteX5" fmla="*/ 1698620 w 1962150"/>
                <a:gd name="connsiteY5" fmla="*/ 0 h 1891366"/>
                <a:gd name="connsiteX6" fmla="*/ 1962150 w 1962150"/>
                <a:gd name="connsiteY6" fmla="*/ 263530 h 1891366"/>
                <a:gd name="connsiteX7" fmla="*/ 1962150 w 1962150"/>
                <a:gd name="connsiteY7" fmla="*/ 922338 h 1891366"/>
                <a:gd name="connsiteX8" fmla="*/ 1962150 w 1962150"/>
                <a:gd name="connsiteY8" fmla="*/ 922338 h 1891366"/>
                <a:gd name="connsiteX9" fmla="*/ 1962150 w 1962150"/>
                <a:gd name="connsiteY9" fmla="*/ 1317625 h 1891366"/>
                <a:gd name="connsiteX10" fmla="*/ 1962150 w 1962150"/>
                <a:gd name="connsiteY10" fmla="*/ 1317620 h 1891366"/>
                <a:gd name="connsiteX11" fmla="*/ 1698620 w 1962150"/>
                <a:gd name="connsiteY11" fmla="*/ 1581150 h 1891366"/>
                <a:gd name="connsiteX12" fmla="*/ 1161761 w 1962150"/>
                <a:gd name="connsiteY12" fmla="*/ 1576862 h 1891366"/>
                <a:gd name="connsiteX13" fmla="*/ 979190 w 1962150"/>
                <a:gd name="connsiteY13" fmla="*/ 1891366 h 1891366"/>
                <a:gd name="connsiteX14" fmla="*/ 721879 w 1962150"/>
                <a:gd name="connsiteY14" fmla="*/ 1581150 h 1891366"/>
                <a:gd name="connsiteX15" fmla="*/ 263530 w 1962150"/>
                <a:gd name="connsiteY15" fmla="*/ 1581150 h 1891366"/>
                <a:gd name="connsiteX16" fmla="*/ 0 w 1962150"/>
                <a:gd name="connsiteY16" fmla="*/ 1317620 h 1891366"/>
                <a:gd name="connsiteX17" fmla="*/ 0 w 1962150"/>
                <a:gd name="connsiteY17" fmla="*/ 1317625 h 1891366"/>
                <a:gd name="connsiteX18" fmla="*/ 0 w 1962150"/>
                <a:gd name="connsiteY18" fmla="*/ 922338 h 1891366"/>
                <a:gd name="connsiteX19" fmla="*/ 0 w 1962150"/>
                <a:gd name="connsiteY19" fmla="*/ 922338 h 1891366"/>
                <a:gd name="connsiteX20" fmla="*/ 0 w 1962150"/>
                <a:gd name="connsiteY20" fmla="*/ 263530 h 1891366"/>
                <a:gd name="connsiteX0" fmla="*/ 0 w 1962150"/>
                <a:gd name="connsiteY0" fmla="*/ 263530 h 1891366"/>
                <a:gd name="connsiteX1" fmla="*/ 263530 w 1962150"/>
                <a:gd name="connsiteY1" fmla="*/ 0 h 1891366"/>
                <a:gd name="connsiteX2" fmla="*/ 327025 w 1962150"/>
                <a:gd name="connsiteY2" fmla="*/ 0 h 1891366"/>
                <a:gd name="connsiteX3" fmla="*/ 327025 w 1962150"/>
                <a:gd name="connsiteY3" fmla="*/ 0 h 1891366"/>
                <a:gd name="connsiteX4" fmla="*/ 817563 w 1962150"/>
                <a:gd name="connsiteY4" fmla="*/ 0 h 1891366"/>
                <a:gd name="connsiteX5" fmla="*/ 1698620 w 1962150"/>
                <a:gd name="connsiteY5" fmla="*/ 0 h 1891366"/>
                <a:gd name="connsiteX6" fmla="*/ 1962150 w 1962150"/>
                <a:gd name="connsiteY6" fmla="*/ 263530 h 1891366"/>
                <a:gd name="connsiteX7" fmla="*/ 1962150 w 1962150"/>
                <a:gd name="connsiteY7" fmla="*/ 922338 h 1891366"/>
                <a:gd name="connsiteX8" fmla="*/ 1962150 w 1962150"/>
                <a:gd name="connsiteY8" fmla="*/ 922338 h 1891366"/>
                <a:gd name="connsiteX9" fmla="*/ 1962150 w 1962150"/>
                <a:gd name="connsiteY9" fmla="*/ 1317625 h 1891366"/>
                <a:gd name="connsiteX10" fmla="*/ 1962150 w 1962150"/>
                <a:gd name="connsiteY10" fmla="*/ 1317620 h 1891366"/>
                <a:gd name="connsiteX11" fmla="*/ 1698620 w 1962150"/>
                <a:gd name="connsiteY11" fmla="*/ 1581150 h 1891366"/>
                <a:gd name="connsiteX12" fmla="*/ 1161761 w 1962150"/>
                <a:gd name="connsiteY12" fmla="*/ 1576862 h 1891366"/>
                <a:gd name="connsiteX13" fmla="*/ 979190 w 1962150"/>
                <a:gd name="connsiteY13" fmla="*/ 1891366 h 1891366"/>
                <a:gd name="connsiteX14" fmla="*/ 822121 w 1962150"/>
                <a:gd name="connsiteY14" fmla="*/ 1576137 h 1891366"/>
                <a:gd name="connsiteX15" fmla="*/ 263530 w 1962150"/>
                <a:gd name="connsiteY15" fmla="*/ 1581150 h 1891366"/>
                <a:gd name="connsiteX16" fmla="*/ 0 w 1962150"/>
                <a:gd name="connsiteY16" fmla="*/ 1317620 h 1891366"/>
                <a:gd name="connsiteX17" fmla="*/ 0 w 1962150"/>
                <a:gd name="connsiteY17" fmla="*/ 1317625 h 1891366"/>
                <a:gd name="connsiteX18" fmla="*/ 0 w 1962150"/>
                <a:gd name="connsiteY18" fmla="*/ 922338 h 1891366"/>
                <a:gd name="connsiteX19" fmla="*/ 0 w 1962150"/>
                <a:gd name="connsiteY19" fmla="*/ 922338 h 1891366"/>
                <a:gd name="connsiteX20" fmla="*/ 0 w 1962150"/>
                <a:gd name="connsiteY20" fmla="*/ 263530 h 1891366"/>
                <a:gd name="connsiteX0" fmla="*/ 0 w 1962150"/>
                <a:gd name="connsiteY0" fmla="*/ 263530 h 1891366"/>
                <a:gd name="connsiteX1" fmla="*/ 263530 w 1962150"/>
                <a:gd name="connsiteY1" fmla="*/ 0 h 1891366"/>
                <a:gd name="connsiteX2" fmla="*/ 327025 w 1962150"/>
                <a:gd name="connsiteY2" fmla="*/ 0 h 1891366"/>
                <a:gd name="connsiteX3" fmla="*/ 327025 w 1962150"/>
                <a:gd name="connsiteY3" fmla="*/ 0 h 1891366"/>
                <a:gd name="connsiteX4" fmla="*/ 817563 w 1962150"/>
                <a:gd name="connsiteY4" fmla="*/ 0 h 1891366"/>
                <a:gd name="connsiteX5" fmla="*/ 1698620 w 1962150"/>
                <a:gd name="connsiteY5" fmla="*/ 0 h 1891366"/>
                <a:gd name="connsiteX6" fmla="*/ 1962150 w 1962150"/>
                <a:gd name="connsiteY6" fmla="*/ 263530 h 1891366"/>
                <a:gd name="connsiteX7" fmla="*/ 1962150 w 1962150"/>
                <a:gd name="connsiteY7" fmla="*/ 922338 h 1891366"/>
                <a:gd name="connsiteX8" fmla="*/ 1962150 w 1962150"/>
                <a:gd name="connsiteY8" fmla="*/ 922338 h 1891366"/>
                <a:gd name="connsiteX9" fmla="*/ 1962150 w 1962150"/>
                <a:gd name="connsiteY9" fmla="*/ 1317625 h 1891366"/>
                <a:gd name="connsiteX10" fmla="*/ 1962150 w 1962150"/>
                <a:gd name="connsiteY10" fmla="*/ 1317620 h 1891366"/>
                <a:gd name="connsiteX11" fmla="*/ 1698620 w 1962150"/>
                <a:gd name="connsiteY11" fmla="*/ 1581150 h 1891366"/>
                <a:gd name="connsiteX12" fmla="*/ 1161761 w 1962150"/>
                <a:gd name="connsiteY12" fmla="*/ 1576862 h 1891366"/>
                <a:gd name="connsiteX13" fmla="*/ 979190 w 1962150"/>
                <a:gd name="connsiteY13" fmla="*/ 1891366 h 1891366"/>
                <a:gd name="connsiteX14" fmla="*/ 822121 w 1962150"/>
                <a:gd name="connsiteY14" fmla="*/ 1581151 h 1891366"/>
                <a:gd name="connsiteX15" fmla="*/ 263530 w 1962150"/>
                <a:gd name="connsiteY15" fmla="*/ 1581150 h 1891366"/>
                <a:gd name="connsiteX16" fmla="*/ 0 w 1962150"/>
                <a:gd name="connsiteY16" fmla="*/ 1317620 h 1891366"/>
                <a:gd name="connsiteX17" fmla="*/ 0 w 1962150"/>
                <a:gd name="connsiteY17" fmla="*/ 1317625 h 1891366"/>
                <a:gd name="connsiteX18" fmla="*/ 0 w 1962150"/>
                <a:gd name="connsiteY18" fmla="*/ 922338 h 1891366"/>
                <a:gd name="connsiteX19" fmla="*/ 0 w 1962150"/>
                <a:gd name="connsiteY19" fmla="*/ 922338 h 1891366"/>
                <a:gd name="connsiteX20" fmla="*/ 0 w 1962150"/>
                <a:gd name="connsiteY20" fmla="*/ 263530 h 1891366"/>
                <a:gd name="connsiteX0" fmla="*/ 0 w 1962150"/>
                <a:gd name="connsiteY0" fmla="*/ 263530 h 2020630"/>
                <a:gd name="connsiteX1" fmla="*/ 263530 w 1962150"/>
                <a:gd name="connsiteY1" fmla="*/ 0 h 2020630"/>
                <a:gd name="connsiteX2" fmla="*/ 327025 w 1962150"/>
                <a:gd name="connsiteY2" fmla="*/ 0 h 2020630"/>
                <a:gd name="connsiteX3" fmla="*/ 327025 w 1962150"/>
                <a:gd name="connsiteY3" fmla="*/ 0 h 2020630"/>
                <a:gd name="connsiteX4" fmla="*/ 817563 w 1962150"/>
                <a:gd name="connsiteY4" fmla="*/ 0 h 2020630"/>
                <a:gd name="connsiteX5" fmla="*/ 1698620 w 1962150"/>
                <a:gd name="connsiteY5" fmla="*/ 0 h 2020630"/>
                <a:gd name="connsiteX6" fmla="*/ 1962150 w 1962150"/>
                <a:gd name="connsiteY6" fmla="*/ 263530 h 2020630"/>
                <a:gd name="connsiteX7" fmla="*/ 1962150 w 1962150"/>
                <a:gd name="connsiteY7" fmla="*/ 922338 h 2020630"/>
                <a:gd name="connsiteX8" fmla="*/ 1962150 w 1962150"/>
                <a:gd name="connsiteY8" fmla="*/ 922338 h 2020630"/>
                <a:gd name="connsiteX9" fmla="*/ 1962150 w 1962150"/>
                <a:gd name="connsiteY9" fmla="*/ 1317625 h 2020630"/>
                <a:gd name="connsiteX10" fmla="*/ 1962150 w 1962150"/>
                <a:gd name="connsiteY10" fmla="*/ 1317620 h 2020630"/>
                <a:gd name="connsiteX11" fmla="*/ 1698620 w 1962150"/>
                <a:gd name="connsiteY11" fmla="*/ 1581150 h 2020630"/>
                <a:gd name="connsiteX12" fmla="*/ 1161761 w 1962150"/>
                <a:gd name="connsiteY12" fmla="*/ 1576862 h 2020630"/>
                <a:gd name="connsiteX13" fmla="*/ 979190 w 1962150"/>
                <a:gd name="connsiteY13" fmla="*/ 2020630 h 2020630"/>
                <a:gd name="connsiteX14" fmla="*/ 822121 w 1962150"/>
                <a:gd name="connsiteY14" fmla="*/ 1581151 h 2020630"/>
                <a:gd name="connsiteX15" fmla="*/ 263530 w 1962150"/>
                <a:gd name="connsiteY15" fmla="*/ 1581150 h 2020630"/>
                <a:gd name="connsiteX16" fmla="*/ 0 w 1962150"/>
                <a:gd name="connsiteY16" fmla="*/ 1317620 h 2020630"/>
                <a:gd name="connsiteX17" fmla="*/ 0 w 1962150"/>
                <a:gd name="connsiteY17" fmla="*/ 1317625 h 2020630"/>
                <a:gd name="connsiteX18" fmla="*/ 0 w 1962150"/>
                <a:gd name="connsiteY18" fmla="*/ 922338 h 2020630"/>
                <a:gd name="connsiteX19" fmla="*/ 0 w 1962150"/>
                <a:gd name="connsiteY19" fmla="*/ 922338 h 2020630"/>
                <a:gd name="connsiteX20" fmla="*/ 0 w 1962150"/>
                <a:gd name="connsiteY20" fmla="*/ 263530 h 2020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962150" h="2020630">
                  <a:moveTo>
                    <a:pt x="0" y="263530"/>
                  </a:moveTo>
                  <a:cubicBezTo>
                    <a:pt x="0" y="117986"/>
                    <a:pt x="117986" y="0"/>
                    <a:pt x="263530" y="0"/>
                  </a:cubicBezTo>
                  <a:lnTo>
                    <a:pt x="327025" y="0"/>
                  </a:lnTo>
                  <a:lnTo>
                    <a:pt x="327025" y="0"/>
                  </a:lnTo>
                  <a:lnTo>
                    <a:pt x="817563" y="0"/>
                  </a:lnTo>
                  <a:lnTo>
                    <a:pt x="1698620" y="0"/>
                  </a:lnTo>
                  <a:cubicBezTo>
                    <a:pt x="1844164" y="0"/>
                    <a:pt x="1962150" y="117986"/>
                    <a:pt x="1962150" y="263530"/>
                  </a:cubicBezTo>
                  <a:lnTo>
                    <a:pt x="1962150" y="922338"/>
                  </a:lnTo>
                  <a:lnTo>
                    <a:pt x="1962150" y="922338"/>
                  </a:lnTo>
                  <a:lnTo>
                    <a:pt x="1962150" y="1317625"/>
                  </a:lnTo>
                  <a:lnTo>
                    <a:pt x="1962150" y="1317620"/>
                  </a:lnTo>
                  <a:cubicBezTo>
                    <a:pt x="1962150" y="1463164"/>
                    <a:pt x="1844164" y="1581150"/>
                    <a:pt x="1698620" y="1581150"/>
                  </a:cubicBezTo>
                  <a:lnTo>
                    <a:pt x="1161761" y="1576862"/>
                  </a:lnTo>
                  <a:lnTo>
                    <a:pt x="979190" y="2020630"/>
                  </a:lnTo>
                  <a:lnTo>
                    <a:pt x="822121" y="1581151"/>
                  </a:lnTo>
                  <a:lnTo>
                    <a:pt x="263530" y="1581150"/>
                  </a:lnTo>
                  <a:cubicBezTo>
                    <a:pt x="117986" y="1581150"/>
                    <a:pt x="0" y="1463164"/>
                    <a:pt x="0" y="1317620"/>
                  </a:cubicBezTo>
                  <a:lnTo>
                    <a:pt x="0" y="1317625"/>
                  </a:lnTo>
                  <a:lnTo>
                    <a:pt x="0" y="922338"/>
                  </a:lnTo>
                  <a:lnTo>
                    <a:pt x="0" y="922338"/>
                  </a:lnTo>
                  <a:lnTo>
                    <a:pt x="0" y="263530"/>
                  </a:lnTo>
                  <a:close/>
                </a:path>
              </a:pathLst>
            </a:custGeom>
            <a:solidFill>
              <a:schemeClr val="bg2">
                <a:lumMod val="50000"/>
              </a:schemeClr>
            </a:solidFill>
            <a:ln>
              <a:noFill/>
            </a:ln>
            <a:effectLst>
              <a:reflection blurRad="114300" stA="29000" endPos="43000" dist="127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23"/>
            <p:cNvSpPr/>
            <p:nvPr/>
          </p:nvSpPr>
          <p:spPr>
            <a:xfrm>
              <a:off x="904010" y="2306783"/>
              <a:ext cx="1995054" cy="1705698"/>
            </a:xfrm>
            <a:prstGeom prst="round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1600" dirty="0">
                  <a:solidFill>
                    <a:schemeClr val="tx1"/>
                  </a:solidFill>
                  <a:latin typeface="proxima-nova"/>
                </a:rPr>
                <a:t>Describe the prevalence of burnout in </a:t>
              </a:r>
              <a:r>
                <a:rPr lang="en-US" sz="1600" b="1" dirty="0">
                  <a:solidFill>
                    <a:schemeClr val="tx1"/>
                  </a:solidFill>
                  <a:latin typeface="proxima-nova"/>
                </a:rPr>
                <a:t>hospitals</a:t>
              </a:r>
              <a:r>
                <a:rPr lang="en-US" sz="1600" dirty="0">
                  <a:solidFill>
                    <a:schemeClr val="tx1"/>
                  </a:solidFill>
                  <a:latin typeface="proxima-nova"/>
                </a:rPr>
                <a:t> and healthcare organizations</a:t>
              </a:r>
              <a:endParaRPr lang="en-US" sz="1600" dirty="0">
                <a:solidFill>
                  <a:schemeClr val="tx1"/>
                </a:solidFill>
              </a:endParaRPr>
            </a:p>
          </p:txBody>
        </p:sp>
      </p:grpSp>
      <p:grpSp>
        <p:nvGrpSpPr>
          <p:cNvPr id="25" name="Group 24"/>
          <p:cNvGrpSpPr/>
          <p:nvPr/>
        </p:nvGrpSpPr>
        <p:grpSpPr>
          <a:xfrm>
            <a:off x="6466609" y="2282036"/>
            <a:ext cx="2154382" cy="2469171"/>
            <a:chOff x="827810" y="2213954"/>
            <a:chExt cx="2154382" cy="2469171"/>
          </a:xfrm>
        </p:grpSpPr>
        <p:sp>
          <p:nvSpPr>
            <p:cNvPr id="26" name="Rounded Rectangular Callout 9"/>
            <p:cNvSpPr/>
            <p:nvPr/>
          </p:nvSpPr>
          <p:spPr>
            <a:xfrm>
              <a:off x="827810" y="2213954"/>
              <a:ext cx="2154382" cy="2469171"/>
            </a:xfrm>
            <a:custGeom>
              <a:avLst/>
              <a:gdLst>
                <a:gd name="connsiteX0" fmla="*/ 0 w 1962150"/>
                <a:gd name="connsiteY0" fmla="*/ 263530 h 1581150"/>
                <a:gd name="connsiteX1" fmla="*/ 263530 w 1962150"/>
                <a:gd name="connsiteY1" fmla="*/ 0 h 1581150"/>
                <a:gd name="connsiteX2" fmla="*/ 327025 w 1962150"/>
                <a:gd name="connsiteY2" fmla="*/ 0 h 1581150"/>
                <a:gd name="connsiteX3" fmla="*/ 327025 w 1962150"/>
                <a:gd name="connsiteY3" fmla="*/ 0 h 1581150"/>
                <a:gd name="connsiteX4" fmla="*/ 817563 w 1962150"/>
                <a:gd name="connsiteY4" fmla="*/ 0 h 1581150"/>
                <a:gd name="connsiteX5" fmla="*/ 1698620 w 1962150"/>
                <a:gd name="connsiteY5" fmla="*/ 0 h 1581150"/>
                <a:gd name="connsiteX6" fmla="*/ 1962150 w 1962150"/>
                <a:gd name="connsiteY6" fmla="*/ 263530 h 1581150"/>
                <a:gd name="connsiteX7" fmla="*/ 1962150 w 1962150"/>
                <a:gd name="connsiteY7" fmla="*/ 922338 h 1581150"/>
                <a:gd name="connsiteX8" fmla="*/ 1962150 w 1962150"/>
                <a:gd name="connsiteY8" fmla="*/ 922338 h 1581150"/>
                <a:gd name="connsiteX9" fmla="*/ 1962150 w 1962150"/>
                <a:gd name="connsiteY9" fmla="*/ 1317625 h 1581150"/>
                <a:gd name="connsiteX10" fmla="*/ 1962150 w 1962150"/>
                <a:gd name="connsiteY10" fmla="*/ 1317620 h 1581150"/>
                <a:gd name="connsiteX11" fmla="*/ 1698620 w 1962150"/>
                <a:gd name="connsiteY11" fmla="*/ 1581150 h 1581150"/>
                <a:gd name="connsiteX12" fmla="*/ 817563 w 1962150"/>
                <a:gd name="connsiteY12" fmla="*/ 1581150 h 1581150"/>
                <a:gd name="connsiteX13" fmla="*/ 934258 w 1962150"/>
                <a:gd name="connsiteY13" fmla="*/ 1912148 h 1581150"/>
                <a:gd name="connsiteX14" fmla="*/ 327025 w 1962150"/>
                <a:gd name="connsiteY14" fmla="*/ 1581150 h 1581150"/>
                <a:gd name="connsiteX15" fmla="*/ 263530 w 1962150"/>
                <a:gd name="connsiteY15" fmla="*/ 1581150 h 1581150"/>
                <a:gd name="connsiteX16" fmla="*/ 0 w 1962150"/>
                <a:gd name="connsiteY16" fmla="*/ 1317620 h 1581150"/>
                <a:gd name="connsiteX17" fmla="*/ 0 w 1962150"/>
                <a:gd name="connsiteY17" fmla="*/ 1317625 h 1581150"/>
                <a:gd name="connsiteX18" fmla="*/ 0 w 1962150"/>
                <a:gd name="connsiteY18" fmla="*/ 922338 h 1581150"/>
                <a:gd name="connsiteX19" fmla="*/ 0 w 1962150"/>
                <a:gd name="connsiteY19" fmla="*/ 922338 h 1581150"/>
                <a:gd name="connsiteX20" fmla="*/ 0 w 1962150"/>
                <a:gd name="connsiteY20" fmla="*/ 263530 h 1581150"/>
                <a:gd name="connsiteX0" fmla="*/ 0 w 1962150"/>
                <a:gd name="connsiteY0" fmla="*/ 263530 h 1912148"/>
                <a:gd name="connsiteX1" fmla="*/ 263530 w 1962150"/>
                <a:gd name="connsiteY1" fmla="*/ 0 h 1912148"/>
                <a:gd name="connsiteX2" fmla="*/ 327025 w 1962150"/>
                <a:gd name="connsiteY2" fmla="*/ 0 h 1912148"/>
                <a:gd name="connsiteX3" fmla="*/ 327025 w 1962150"/>
                <a:gd name="connsiteY3" fmla="*/ 0 h 1912148"/>
                <a:gd name="connsiteX4" fmla="*/ 817563 w 1962150"/>
                <a:gd name="connsiteY4" fmla="*/ 0 h 1912148"/>
                <a:gd name="connsiteX5" fmla="*/ 1698620 w 1962150"/>
                <a:gd name="connsiteY5" fmla="*/ 0 h 1912148"/>
                <a:gd name="connsiteX6" fmla="*/ 1962150 w 1962150"/>
                <a:gd name="connsiteY6" fmla="*/ 263530 h 1912148"/>
                <a:gd name="connsiteX7" fmla="*/ 1962150 w 1962150"/>
                <a:gd name="connsiteY7" fmla="*/ 922338 h 1912148"/>
                <a:gd name="connsiteX8" fmla="*/ 1962150 w 1962150"/>
                <a:gd name="connsiteY8" fmla="*/ 922338 h 1912148"/>
                <a:gd name="connsiteX9" fmla="*/ 1962150 w 1962150"/>
                <a:gd name="connsiteY9" fmla="*/ 1317625 h 1912148"/>
                <a:gd name="connsiteX10" fmla="*/ 1962150 w 1962150"/>
                <a:gd name="connsiteY10" fmla="*/ 1317620 h 1912148"/>
                <a:gd name="connsiteX11" fmla="*/ 1698620 w 1962150"/>
                <a:gd name="connsiteY11" fmla="*/ 1581150 h 1912148"/>
                <a:gd name="connsiteX12" fmla="*/ 1316327 w 1962150"/>
                <a:gd name="connsiteY12" fmla="*/ 1591541 h 1912148"/>
                <a:gd name="connsiteX13" fmla="*/ 934258 w 1962150"/>
                <a:gd name="connsiteY13" fmla="*/ 1912148 h 1912148"/>
                <a:gd name="connsiteX14" fmla="*/ 327025 w 1962150"/>
                <a:gd name="connsiteY14" fmla="*/ 1581150 h 1912148"/>
                <a:gd name="connsiteX15" fmla="*/ 263530 w 1962150"/>
                <a:gd name="connsiteY15" fmla="*/ 1581150 h 1912148"/>
                <a:gd name="connsiteX16" fmla="*/ 0 w 1962150"/>
                <a:gd name="connsiteY16" fmla="*/ 1317620 h 1912148"/>
                <a:gd name="connsiteX17" fmla="*/ 0 w 1962150"/>
                <a:gd name="connsiteY17" fmla="*/ 1317625 h 1912148"/>
                <a:gd name="connsiteX18" fmla="*/ 0 w 1962150"/>
                <a:gd name="connsiteY18" fmla="*/ 922338 h 1912148"/>
                <a:gd name="connsiteX19" fmla="*/ 0 w 1962150"/>
                <a:gd name="connsiteY19" fmla="*/ 922338 h 1912148"/>
                <a:gd name="connsiteX20" fmla="*/ 0 w 1962150"/>
                <a:gd name="connsiteY20" fmla="*/ 263530 h 1912148"/>
                <a:gd name="connsiteX0" fmla="*/ 0 w 1962150"/>
                <a:gd name="connsiteY0" fmla="*/ 263530 h 1912148"/>
                <a:gd name="connsiteX1" fmla="*/ 263530 w 1962150"/>
                <a:gd name="connsiteY1" fmla="*/ 0 h 1912148"/>
                <a:gd name="connsiteX2" fmla="*/ 327025 w 1962150"/>
                <a:gd name="connsiteY2" fmla="*/ 0 h 1912148"/>
                <a:gd name="connsiteX3" fmla="*/ 327025 w 1962150"/>
                <a:gd name="connsiteY3" fmla="*/ 0 h 1912148"/>
                <a:gd name="connsiteX4" fmla="*/ 817563 w 1962150"/>
                <a:gd name="connsiteY4" fmla="*/ 0 h 1912148"/>
                <a:gd name="connsiteX5" fmla="*/ 1698620 w 1962150"/>
                <a:gd name="connsiteY5" fmla="*/ 0 h 1912148"/>
                <a:gd name="connsiteX6" fmla="*/ 1962150 w 1962150"/>
                <a:gd name="connsiteY6" fmla="*/ 263530 h 1912148"/>
                <a:gd name="connsiteX7" fmla="*/ 1962150 w 1962150"/>
                <a:gd name="connsiteY7" fmla="*/ 922338 h 1912148"/>
                <a:gd name="connsiteX8" fmla="*/ 1962150 w 1962150"/>
                <a:gd name="connsiteY8" fmla="*/ 922338 h 1912148"/>
                <a:gd name="connsiteX9" fmla="*/ 1962150 w 1962150"/>
                <a:gd name="connsiteY9" fmla="*/ 1317625 h 1912148"/>
                <a:gd name="connsiteX10" fmla="*/ 1962150 w 1962150"/>
                <a:gd name="connsiteY10" fmla="*/ 1317620 h 1912148"/>
                <a:gd name="connsiteX11" fmla="*/ 1698620 w 1962150"/>
                <a:gd name="connsiteY11" fmla="*/ 1581150 h 1912148"/>
                <a:gd name="connsiteX12" fmla="*/ 1316327 w 1962150"/>
                <a:gd name="connsiteY12" fmla="*/ 1591541 h 1912148"/>
                <a:gd name="connsiteX13" fmla="*/ 934258 w 1962150"/>
                <a:gd name="connsiteY13" fmla="*/ 1912148 h 1912148"/>
                <a:gd name="connsiteX14" fmla="*/ 846570 w 1962150"/>
                <a:gd name="connsiteY14" fmla="*/ 1612322 h 1912148"/>
                <a:gd name="connsiteX15" fmla="*/ 263530 w 1962150"/>
                <a:gd name="connsiteY15" fmla="*/ 1581150 h 1912148"/>
                <a:gd name="connsiteX16" fmla="*/ 0 w 1962150"/>
                <a:gd name="connsiteY16" fmla="*/ 1317620 h 1912148"/>
                <a:gd name="connsiteX17" fmla="*/ 0 w 1962150"/>
                <a:gd name="connsiteY17" fmla="*/ 1317625 h 1912148"/>
                <a:gd name="connsiteX18" fmla="*/ 0 w 1962150"/>
                <a:gd name="connsiteY18" fmla="*/ 922338 h 1912148"/>
                <a:gd name="connsiteX19" fmla="*/ 0 w 1962150"/>
                <a:gd name="connsiteY19" fmla="*/ 922338 h 1912148"/>
                <a:gd name="connsiteX20" fmla="*/ 0 w 1962150"/>
                <a:gd name="connsiteY20" fmla="*/ 263530 h 1912148"/>
                <a:gd name="connsiteX0" fmla="*/ 0 w 1962150"/>
                <a:gd name="connsiteY0" fmla="*/ 263530 h 1912148"/>
                <a:gd name="connsiteX1" fmla="*/ 263530 w 1962150"/>
                <a:gd name="connsiteY1" fmla="*/ 0 h 1912148"/>
                <a:gd name="connsiteX2" fmla="*/ 327025 w 1962150"/>
                <a:gd name="connsiteY2" fmla="*/ 0 h 1912148"/>
                <a:gd name="connsiteX3" fmla="*/ 327025 w 1962150"/>
                <a:gd name="connsiteY3" fmla="*/ 0 h 1912148"/>
                <a:gd name="connsiteX4" fmla="*/ 817563 w 1962150"/>
                <a:gd name="connsiteY4" fmla="*/ 0 h 1912148"/>
                <a:gd name="connsiteX5" fmla="*/ 1698620 w 1962150"/>
                <a:gd name="connsiteY5" fmla="*/ 0 h 1912148"/>
                <a:gd name="connsiteX6" fmla="*/ 1962150 w 1962150"/>
                <a:gd name="connsiteY6" fmla="*/ 263530 h 1912148"/>
                <a:gd name="connsiteX7" fmla="*/ 1962150 w 1962150"/>
                <a:gd name="connsiteY7" fmla="*/ 922338 h 1912148"/>
                <a:gd name="connsiteX8" fmla="*/ 1962150 w 1962150"/>
                <a:gd name="connsiteY8" fmla="*/ 922338 h 1912148"/>
                <a:gd name="connsiteX9" fmla="*/ 1962150 w 1962150"/>
                <a:gd name="connsiteY9" fmla="*/ 1317625 h 1912148"/>
                <a:gd name="connsiteX10" fmla="*/ 1962150 w 1962150"/>
                <a:gd name="connsiteY10" fmla="*/ 1317620 h 1912148"/>
                <a:gd name="connsiteX11" fmla="*/ 1698620 w 1962150"/>
                <a:gd name="connsiteY11" fmla="*/ 1581150 h 1912148"/>
                <a:gd name="connsiteX12" fmla="*/ 1316327 w 1962150"/>
                <a:gd name="connsiteY12" fmla="*/ 1591541 h 1912148"/>
                <a:gd name="connsiteX13" fmla="*/ 934258 w 1962150"/>
                <a:gd name="connsiteY13" fmla="*/ 1912148 h 1912148"/>
                <a:gd name="connsiteX14" fmla="*/ 836179 w 1962150"/>
                <a:gd name="connsiteY14" fmla="*/ 1581150 h 1912148"/>
                <a:gd name="connsiteX15" fmla="*/ 263530 w 1962150"/>
                <a:gd name="connsiteY15" fmla="*/ 1581150 h 1912148"/>
                <a:gd name="connsiteX16" fmla="*/ 0 w 1962150"/>
                <a:gd name="connsiteY16" fmla="*/ 1317620 h 1912148"/>
                <a:gd name="connsiteX17" fmla="*/ 0 w 1962150"/>
                <a:gd name="connsiteY17" fmla="*/ 1317625 h 1912148"/>
                <a:gd name="connsiteX18" fmla="*/ 0 w 1962150"/>
                <a:gd name="connsiteY18" fmla="*/ 922338 h 1912148"/>
                <a:gd name="connsiteX19" fmla="*/ 0 w 1962150"/>
                <a:gd name="connsiteY19" fmla="*/ 922338 h 1912148"/>
                <a:gd name="connsiteX20" fmla="*/ 0 w 1962150"/>
                <a:gd name="connsiteY20" fmla="*/ 263530 h 1912148"/>
                <a:gd name="connsiteX0" fmla="*/ 0 w 1962150"/>
                <a:gd name="connsiteY0" fmla="*/ 263530 h 1912148"/>
                <a:gd name="connsiteX1" fmla="*/ 263530 w 1962150"/>
                <a:gd name="connsiteY1" fmla="*/ 0 h 1912148"/>
                <a:gd name="connsiteX2" fmla="*/ 327025 w 1962150"/>
                <a:gd name="connsiteY2" fmla="*/ 0 h 1912148"/>
                <a:gd name="connsiteX3" fmla="*/ 327025 w 1962150"/>
                <a:gd name="connsiteY3" fmla="*/ 0 h 1912148"/>
                <a:gd name="connsiteX4" fmla="*/ 817563 w 1962150"/>
                <a:gd name="connsiteY4" fmla="*/ 0 h 1912148"/>
                <a:gd name="connsiteX5" fmla="*/ 1698620 w 1962150"/>
                <a:gd name="connsiteY5" fmla="*/ 0 h 1912148"/>
                <a:gd name="connsiteX6" fmla="*/ 1962150 w 1962150"/>
                <a:gd name="connsiteY6" fmla="*/ 263530 h 1912148"/>
                <a:gd name="connsiteX7" fmla="*/ 1962150 w 1962150"/>
                <a:gd name="connsiteY7" fmla="*/ 922338 h 1912148"/>
                <a:gd name="connsiteX8" fmla="*/ 1962150 w 1962150"/>
                <a:gd name="connsiteY8" fmla="*/ 922338 h 1912148"/>
                <a:gd name="connsiteX9" fmla="*/ 1962150 w 1962150"/>
                <a:gd name="connsiteY9" fmla="*/ 1317625 h 1912148"/>
                <a:gd name="connsiteX10" fmla="*/ 1962150 w 1962150"/>
                <a:gd name="connsiteY10" fmla="*/ 1317620 h 1912148"/>
                <a:gd name="connsiteX11" fmla="*/ 1698620 w 1962150"/>
                <a:gd name="connsiteY11" fmla="*/ 1581150 h 1912148"/>
                <a:gd name="connsiteX12" fmla="*/ 1316327 w 1962150"/>
                <a:gd name="connsiteY12" fmla="*/ 1591541 h 1912148"/>
                <a:gd name="connsiteX13" fmla="*/ 1090122 w 1962150"/>
                <a:gd name="connsiteY13" fmla="*/ 1912148 h 1912148"/>
                <a:gd name="connsiteX14" fmla="*/ 836179 w 1962150"/>
                <a:gd name="connsiteY14" fmla="*/ 1581150 h 1912148"/>
                <a:gd name="connsiteX15" fmla="*/ 263530 w 1962150"/>
                <a:gd name="connsiteY15" fmla="*/ 1581150 h 1912148"/>
                <a:gd name="connsiteX16" fmla="*/ 0 w 1962150"/>
                <a:gd name="connsiteY16" fmla="*/ 1317620 h 1912148"/>
                <a:gd name="connsiteX17" fmla="*/ 0 w 1962150"/>
                <a:gd name="connsiteY17" fmla="*/ 1317625 h 1912148"/>
                <a:gd name="connsiteX18" fmla="*/ 0 w 1962150"/>
                <a:gd name="connsiteY18" fmla="*/ 922338 h 1912148"/>
                <a:gd name="connsiteX19" fmla="*/ 0 w 1962150"/>
                <a:gd name="connsiteY19" fmla="*/ 922338 h 1912148"/>
                <a:gd name="connsiteX20" fmla="*/ 0 w 1962150"/>
                <a:gd name="connsiteY20" fmla="*/ 263530 h 1912148"/>
                <a:gd name="connsiteX0" fmla="*/ 0 w 1962150"/>
                <a:gd name="connsiteY0" fmla="*/ 263530 h 1912148"/>
                <a:gd name="connsiteX1" fmla="*/ 263530 w 1962150"/>
                <a:gd name="connsiteY1" fmla="*/ 0 h 1912148"/>
                <a:gd name="connsiteX2" fmla="*/ 327025 w 1962150"/>
                <a:gd name="connsiteY2" fmla="*/ 0 h 1912148"/>
                <a:gd name="connsiteX3" fmla="*/ 327025 w 1962150"/>
                <a:gd name="connsiteY3" fmla="*/ 0 h 1912148"/>
                <a:gd name="connsiteX4" fmla="*/ 817563 w 1962150"/>
                <a:gd name="connsiteY4" fmla="*/ 0 h 1912148"/>
                <a:gd name="connsiteX5" fmla="*/ 1698620 w 1962150"/>
                <a:gd name="connsiteY5" fmla="*/ 0 h 1912148"/>
                <a:gd name="connsiteX6" fmla="*/ 1962150 w 1962150"/>
                <a:gd name="connsiteY6" fmla="*/ 263530 h 1912148"/>
                <a:gd name="connsiteX7" fmla="*/ 1962150 w 1962150"/>
                <a:gd name="connsiteY7" fmla="*/ 922338 h 1912148"/>
                <a:gd name="connsiteX8" fmla="*/ 1962150 w 1962150"/>
                <a:gd name="connsiteY8" fmla="*/ 922338 h 1912148"/>
                <a:gd name="connsiteX9" fmla="*/ 1962150 w 1962150"/>
                <a:gd name="connsiteY9" fmla="*/ 1317625 h 1912148"/>
                <a:gd name="connsiteX10" fmla="*/ 1962150 w 1962150"/>
                <a:gd name="connsiteY10" fmla="*/ 1317620 h 1912148"/>
                <a:gd name="connsiteX11" fmla="*/ 1698620 w 1962150"/>
                <a:gd name="connsiteY11" fmla="*/ 1581150 h 1912148"/>
                <a:gd name="connsiteX12" fmla="*/ 1316327 w 1962150"/>
                <a:gd name="connsiteY12" fmla="*/ 1591541 h 1912148"/>
                <a:gd name="connsiteX13" fmla="*/ 1090122 w 1962150"/>
                <a:gd name="connsiteY13" fmla="*/ 1912148 h 1912148"/>
                <a:gd name="connsiteX14" fmla="*/ 721879 w 1962150"/>
                <a:gd name="connsiteY14" fmla="*/ 1581150 h 1912148"/>
                <a:gd name="connsiteX15" fmla="*/ 263530 w 1962150"/>
                <a:gd name="connsiteY15" fmla="*/ 1581150 h 1912148"/>
                <a:gd name="connsiteX16" fmla="*/ 0 w 1962150"/>
                <a:gd name="connsiteY16" fmla="*/ 1317620 h 1912148"/>
                <a:gd name="connsiteX17" fmla="*/ 0 w 1962150"/>
                <a:gd name="connsiteY17" fmla="*/ 1317625 h 1912148"/>
                <a:gd name="connsiteX18" fmla="*/ 0 w 1962150"/>
                <a:gd name="connsiteY18" fmla="*/ 922338 h 1912148"/>
                <a:gd name="connsiteX19" fmla="*/ 0 w 1962150"/>
                <a:gd name="connsiteY19" fmla="*/ 922338 h 1912148"/>
                <a:gd name="connsiteX20" fmla="*/ 0 w 1962150"/>
                <a:gd name="connsiteY20" fmla="*/ 263530 h 1912148"/>
                <a:gd name="connsiteX0" fmla="*/ 0 w 1962150"/>
                <a:gd name="connsiteY0" fmla="*/ 263530 h 1912148"/>
                <a:gd name="connsiteX1" fmla="*/ 263530 w 1962150"/>
                <a:gd name="connsiteY1" fmla="*/ 0 h 1912148"/>
                <a:gd name="connsiteX2" fmla="*/ 327025 w 1962150"/>
                <a:gd name="connsiteY2" fmla="*/ 0 h 1912148"/>
                <a:gd name="connsiteX3" fmla="*/ 327025 w 1962150"/>
                <a:gd name="connsiteY3" fmla="*/ 0 h 1912148"/>
                <a:gd name="connsiteX4" fmla="*/ 817563 w 1962150"/>
                <a:gd name="connsiteY4" fmla="*/ 0 h 1912148"/>
                <a:gd name="connsiteX5" fmla="*/ 1698620 w 1962150"/>
                <a:gd name="connsiteY5" fmla="*/ 0 h 1912148"/>
                <a:gd name="connsiteX6" fmla="*/ 1962150 w 1962150"/>
                <a:gd name="connsiteY6" fmla="*/ 263530 h 1912148"/>
                <a:gd name="connsiteX7" fmla="*/ 1962150 w 1962150"/>
                <a:gd name="connsiteY7" fmla="*/ 922338 h 1912148"/>
                <a:gd name="connsiteX8" fmla="*/ 1962150 w 1962150"/>
                <a:gd name="connsiteY8" fmla="*/ 922338 h 1912148"/>
                <a:gd name="connsiteX9" fmla="*/ 1962150 w 1962150"/>
                <a:gd name="connsiteY9" fmla="*/ 1317625 h 1912148"/>
                <a:gd name="connsiteX10" fmla="*/ 1962150 w 1962150"/>
                <a:gd name="connsiteY10" fmla="*/ 1317620 h 1912148"/>
                <a:gd name="connsiteX11" fmla="*/ 1698620 w 1962150"/>
                <a:gd name="connsiteY11" fmla="*/ 1581150 h 1912148"/>
                <a:gd name="connsiteX12" fmla="*/ 1212418 w 1962150"/>
                <a:gd name="connsiteY12" fmla="*/ 1601931 h 1912148"/>
                <a:gd name="connsiteX13" fmla="*/ 1090122 w 1962150"/>
                <a:gd name="connsiteY13" fmla="*/ 1912148 h 1912148"/>
                <a:gd name="connsiteX14" fmla="*/ 721879 w 1962150"/>
                <a:gd name="connsiteY14" fmla="*/ 1581150 h 1912148"/>
                <a:gd name="connsiteX15" fmla="*/ 263530 w 1962150"/>
                <a:gd name="connsiteY15" fmla="*/ 1581150 h 1912148"/>
                <a:gd name="connsiteX16" fmla="*/ 0 w 1962150"/>
                <a:gd name="connsiteY16" fmla="*/ 1317620 h 1912148"/>
                <a:gd name="connsiteX17" fmla="*/ 0 w 1962150"/>
                <a:gd name="connsiteY17" fmla="*/ 1317625 h 1912148"/>
                <a:gd name="connsiteX18" fmla="*/ 0 w 1962150"/>
                <a:gd name="connsiteY18" fmla="*/ 922338 h 1912148"/>
                <a:gd name="connsiteX19" fmla="*/ 0 w 1962150"/>
                <a:gd name="connsiteY19" fmla="*/ 922338 h 1912148"/>
                <a:gd name="connsiteX20" fmla="*/ 0 w 1962150"/>
                <a:gd name="connsiteY20" fmla="*/ 263530 h 1912148"/>
                <a:gd name="connsiteX0" fmla="*/ 0 w 1962150"/>
                <a:gd name="connsiteY0" fmla="*/ 263530 h 1891366"/>
                <a:gd name="connsiteX1" fmla="*/ 263530 w 1962150"/>
                <a:gd name="connsiteY1" fmla="*/ 0 h 1891366"/>
                <a:gd name="connsiteX2" fmla="*/ 327025 w 1962150"/>
                <a:gd name="connsiteY2" fmla="*/ 0 h 1891366"/>
                <a:gd name="connsiteX3" fmla="*/ 327025 w 1962150"/>
                <a:gd name="connsiteY3" fmla="*/ 0 h 1891366"/>
                <a:gd name="connsiteX4" fmla="*/ 817563 w 1962150"/>
                <a:gd name="connsiteY4" fmla="*/ 0 h 1891366"/>
                <a:gd name="connsiteX5" fmla="*/ 1698620 w 1962150"/>
                <a:gd name="connsiteY5" fmla="*/ 0 h 1891366"/>
                <a:gd name="connsiteX6" fmla="*/ 1962150 w 1962150"/>
                <a:gd name="connsiteY6" fmla="*/ 263530 h 1891366"/>
                <a:gd name="connsiteX7" fmla="*/ 1962150 w 1962150"/>
                <a:gd name="connsiteY7" fmla="*/ 922338 h 1891366"/>
                <a:gd name="connsiteX8" fmla="*/ 1962150 w 1962150"/>
                <a:gd name="connsiteY8" fmla="*/ 922338 h 1891366"/>
                <a:gd name="connsiteX9" fmla="*/ 1962150 w 1962150"/>
                <a:gd name="connsiteY9" fmla="*/ 1317625 h 1891366"/>
                <a:gd name="connsiteX10" fmla="*/ 1962150 w 1962150"/>
                <a:gd name="connsiteY10" fmla="*/ 1317620 h 1891366"/>
                <a:gd name="connsiteX11" fmla="*/ 1698620 w 1962150"/>
                <a:gd name="connsiteY11" fmla="*/ 1581150 h 1891366"/>
                <a:gd name="connsiteX12" fmla="*/ 1212418 w 1962150"/>
                <a:gd name="connsiteY12" fmla="*/ 1601931 h 1891366"/>
                <a:gd name="connsiteX13" fmla="*/ 975822 w 1962150"/>
                <a:gd name="connsiteY13" fmla="*/ 1891366 h 1891366"/>
                <a:gd name="connsiteX14" fmla="*/ 721879 w 1962150"/>
                <a:gd name="connsiteY14" fmla="*/ 1581150 h 1891366"/>
                <a:gd name="connsiteX15" fmla="*/ 263530 w 1962150"/>
                <a:gd name="connsiteY15" fmla="*/ 1581150 h 1891366"/>
                <a:gd name="connsiteX16" fmla="*/ 0 w 1962150"/>
                <a:gd name="connsiteY16" fmla="*/ 1317620 h 1891366"/>
                <a:gd name="connsiteX17" fmla="*/ 0 w 1962150"/>
                <a:gd name="connsiteY17" fmla="*/ 1317625 h 1891366"/>
                <a:gd name="connsiteX18" fmla="*/ 0 w 1962150"/>
                <a:gd name="connsiteY18" fmla="*/ 922338 h 1891366"/>
                <a:gd name="connsiteX19" fmla="*/ 0 w 1962150"/>
                <a:gd name="connsiteY19" fmla="*/ 922338 h 1891366"/>
                <a:gd name="connsiteX20" fmla="*/ 0 w 1962150"/>
                <a:gd name="connsiteY20" fmla="*/ 263530 h 1891366"/>
                <a:gd name="connsiteX0" fmla="*/ 0 w 1962150"/>
                <a:gd name="connsiteY0" fmla="*/ 263530 h 1891366"/>
                <a:gd name="connsiteX1" fmla="*/ 263530 w 1962150"/>
                <a:gd name="connsiteY1" fmla="*/ 0 h 1891366"/>
                <a:gd name="connsiteX2" fmla="*/ 327025 w 1962150"/>
                <a:gd name="connsiteY2" fmla="*/ 0 h 1891366"/>
                <a:gd name="connsiteX3" fmla="*/ 327025 w 1962150"/>
                <a:gd name="connsiteY3" fmla="*/ 0 h 1891366"/>
                <a:gd name="connsiteX4" fmla="*/ 817563 w 1962150"/>
                <a:gd name="connsiteY4" fmla="*/ 0 h 1891366"/>
                <a:gd name="connsiteX5" fmla="*/ 1698620 w 1962150"/>
                <a:gd name="connsiteY5" fmla="*/ 0 h 1891366"/>
                <a:gd name="connsiteX6" fmla="*/ 1962150 w 1962150"/>
                <a:gd name="connsiteY6" fmla="*/ 263530 h 1891366"/>
                <a:gd name="connsiteX7" fmla="*/ 1962150 w 1962150"/>
                <a:gd name="connsiteY7" fmla="*/ 922338 h 1891366"/>
                <a:gd name="connsiteX8" fmla="*/ 1962150 w 1962150"/>
                <a:gd name="connsiteY8" fmla="*/ 922338 h 1891366"/>
                <a:gd name="connsiteX9" fmla="*/ 1962150 w 1962150"/>
                <a:gd name="connsiteY9" fmla="*/ 1317625 h 1891366"/>
                <a:gd name="connsiteX10" fmla="*/ 1962150 w 1962150"/>
                <a:gd name="connsiteY10" fmla="*/ 1317620 h 1891366"/>
                <a:gd name="connsiteX11" fmla="*/ 1698620 w 1962150"/>
                <a:gd name="connsiteY11" fmla="*/ 1581150 h 1891366"/>
                <a:gd name="connsiteX12" fmla="*/ 1212418 w 1962150"/>
                <a:gd name="connsiteY12" fmla="*/ 1581876 h 1891366"/>
                <a:gd name="connsiteX13" fmla="*/ 975822 w 1962150"/>
                <a:gd name="connsiteY13" fmla="*/ 1891366 h 1891366"/>
                <a:gd name="connsiteX14" fmla="*/ 721879 w 1962150"/>
                <a:gd name="connsiteY14" fmla="*/ 1581150 h 1891366"/>
                <a:gd name="connsiteX15" fmla="*/ 263530 w 1962150"/>
                <a:gd name="connsiteY15" fmla="*/ 1581150 h 1891366"/>
                <a:gd name="connsiteX16" fmla="*/ 0 w 1962150"/>
                <a:gd name="connsiteY16" fmla="*/ 1317620 h 1891366"/>
                <a:gd name="connsiteX17" fmla="*/ 0 w 1962150"/>
                <a:gd name="connsiteY17" fmla="*/ 1317625 h 1891366"/>
                <a:gd name="connsiteX18" fmla="*/ 0 w 1962150"/>
                <a:gd name="connsiteY18" fmla="*/ 922338 h 1891366"/>
                <a:gd name="connsiteX19" fmla="*/ 0 w 1962150"/>
                <a:gd name="connsiteY19" fmla="*/ 922338 h 1891366"/>
                <a:gd name="connsiteX20" fmla="*/ 0 w 1962150"/>
                <a:gd name="connsiteY20" fmla="*/ 263530 h 1891366"/>
                <a:gd name="connsiteX0" fmla="*/ 0 w 1962150"/>
                <a:gd name="connsiteY0" fmla="*/ 263530 h 1891366"/>
                <a:gd name="connsiteX1" fmla="*/ 263530 w 1962150"/>
                <a:gd name="connsiteY1" fmla="*/ 0 h 1891366"/>
                <a:gd name="connsiteX2" fmla="*/ 327025 w 1962150"/>
                <a:gd name="connsiteY2" fmla="*/ 0 h 1891366"/>
                <a:gd name="connsiteX3" fmla="*/ 327025 w 1962150"/>
                <a:gd name="connsiteY3" fmla="*/ 0 h 1891366"/>
                <a:gd name="connsiteX4" fmla="*/ 817563 w 1962150"/>
                <a:gd name="connsiteY4" fmla="*/ 0 h 1891366"/>
                <a:gd name="connsiteX5" fmla="*/ 1698620 w 1962150"/>
                <a:gd name="connsiteY5" fmla="*/ 0 h 1891366"/>
                <a:gd name="connsiteX6" fmla="*/ 1962150 w 1962150"/>
                <a:gd name="connsiteY6" fmla="*/ 263530 h 1891366"/>
                <a:gd name="connsiteX7" fmla="*/ 1962150 w 1962150"/>
                <a:gd name="connsiteY7" fmla="*/ 922338 h 1891366"/>
                <a:gd name="connsiteX8" fmla="*/ 1962150 w 1962150"/>
                <a:gd name="connsiteY8" fmla="*/ 922338 h 1891366"/>
                <a:gd name="connsiteX9" fmla="*/ 1962150 w 1962150"/>
                <a:gd name="connsiteY9" fmla="*/ 1317625 h 1891366"/>
                <a:gd name="connsiteX10" fmla="*/ 1962150 w 1962150"/>
                <a:gd name="connsiteY10" fmla="*/ 1317620 h 1891366"/>
                <a:gd name="connsiteX11" fmla="*/ 1698620 w 1962150"/>
                <a:gd name="connsiteY11" fmla="*/ 1581150 h 1891366"/>
                <a:gd name="connsiteX12" fmla="*/ 1267572 w 1962150"/>
                <a:gd name="connsiteY12" fmla="*/ 1581876 h 1891366"/>
                <a:gd name="connsiteX13" fmla="*/ 975822 w 1962150"/>
                <a:gd name="connsiteY13" fmla="*/ 1891366 h 1891366"/>
                <a:gd name="connsiteX14" fmla="*/ 721879 w 1962150"/>
                <a:gd name="connsiteY14" fmla="*/ 1581150 h 1891366"/>
                <a:gd name="connsiteX15" fmla="*/ 263530 w 1962150"/>
                <a:gd name="connsiteY15" fmla="*/ 1581150 h 1891366"/>
                <a:gd name="connsiteX16" fmla="*/ 0 w 1962150"/>
                <a:gd name="connsiteY16" fmla="*/ 1317620 h 1891366"/>
                <a:gd name="connsiteX17" fmla="*/ 0 w 1962150"/>
                <a:gd name="connsiteY17" fmla="*/ 1317625 h 1891366"/>
                <a:gd name="connsiteX18" fmla="*/ 0 w 1962150"/>
                <a:gd name="connsiteY18" fmla="*/ 922338 h 1891366"/>
                <a:gd name="connsiteX19" fmla="*/ 0 w 1962150"/>
                <a:gd name="connsiteY19" fmla="*/ 922338 h 1891366"/>
                <a:gd name="connsiteX20" fmla="*/ 0 w 1962150"/>
                <a:gd name="connsiteY20" fmla="*/ 263530 h 1891366"/>
                <a:gd name="connsiteX0" fmla="*/ 0 w 1962150"/>
                <a:gd name="connsiteY0" fmla="*/ 263530 h 1886352"/>
                <a:gd name="connsiteX1" fmla="*/ 263530 w 1962150"/>
                <a:gd name="connsiteY1" fmla="*/ 0 h 1886352"/>
                <a:gd name="connsiteX2" fmla="*/ 327025 w 1962150"/>
                <a:gd name="connsiteY2" fmla="*/ 0 h 1886352"/>
                <a:gd name="connsiteX3" fmla="*/ 327025 w 1962150"/>
                <a:gd name="connsiteY3" fmla="*/ 0 h 1886352"/>
                <a:gd name="connsiteX4" fmla="*/ 817563 w 1962150"/>
                <a:gd name="connsiteY4" fmla="*/ 0 h 1886352"/>
                <a:gd name="connsiteX5" fmla="*/ 1698620 w 1962150"/>
                <a:gd name="connsiteY5" fmla="*/ 0 h 1886352"/>
                <a:gd name="connsiteX6" fmla="*/ 1962150 w 1962150"/>
                <a:gd name="connsiteY6" fmla="*/ 263530 h 1886352"/>
                <a:gd name="connsiteX7" fmla="*/ 1962150 w 1962150"/>
                <a:gd name="connsiteY7" fmla="*/ 922338 h 1886352"/>
                <a:gd name="connsiteX8" fmla="*/ 1962150 w 1962150"/>
                <a:gd name="connsiteY8" fmla="*/ 922338 h 1886352"/>
                <a:gd name="connsiteX9" fmla="*/ 1962150 w 1962150"/>
                <a:gd name="connsiteY9" fmla="*/ 1317625 h 1886352"/>
                <a:gd name="connsiteX10" fmla="*/ 1962150 w 1962150"/>
                <a:gd name="connsiteY10" fmla="*/ 1317620 h 1886352"/>
                <a:gd name="connsiteX11" fmla="*/ 1698620 w 1962150"/>
                <a:gd name="connsiteY11" fmla="*/ 1581150 h 1886352"/>
                <a:gd name="connsiteX12" fmla="*/ 1267572 w 1962150"/>
                <a:gd name="connsiteY12" fmla="*/ 1581876 h 1886352"/>
                <a:gd name="connsiteX13" fmla="*/ 1046018 w 1962150"/>
                <a:gd name="connsiteY13" fmla="*/ 1886352 h 1886352"/>
                <a:gd name="connsiteX14" fmla="*/ 721879 w 1962150"/>
                <a:gd name="connsiteY14" fmla="*/ 1581150 h 1886352"/>
                <a:gd name="connsiteX15" fmla="*/ 263530 w 1962150"/>
                <a:gd name="connsiteY15" fmla="*/ 1581150 h 1886352"/>
                <a:gd name="connsiteX16" fmla="*/ 0 w 1962150"/>
                <a:gd name="connsiteY16" fmla="*/ 1317620 h 1886352"/>
                <a:gd name="connsiteX17" fmla="*/ 0 w 1962150"/>
                <a:gd name="connsiteY17" fmla="*/ 1317625 h 1886352"/>
                <a:gd name="connsiteX18" fmla="*/ 0 w 1962150"/>
                <a:gd name="connsiteY18" fmla="*/ 922338 h 1886352"/>
                <a:gd name="connsiteX19" fmla="*/ 0 w 1962150"/>
                <a:gd name="connsiteY19" fmla="*/ 922338 h 1886352"/>
                <a:gd name="connsiteX20" fmla="*/ 0 w 1962150"/>
                <a:gd name="connsiteY20" fmla="*/ 263530 h 1886352"/>
                <a:gd name="connsiteX0" fmla="*/ 0 w 1962150"/>
                <a:gd name="connsiteY0" fmla="*/ 263530 h 1886352"/>
                <a:gd name="connsiteX1" fmla="*/ 263530 w 1962150"/>
                <a:gd name="connsiteY1" fmla="*/ 0 h 1886352"/>
                <a:gd name="connsiteX2" fmla="*/ 327025 w 1962150"/>
                <a:gd name="connsiteY2" fmla="*/ 0 h 1886352"/>
                <a:gd name="connsiteX3" fmla="*/ 327025 w 1962150"/>
                <a:gd name="connsiteY3" fmla="*/ 0 h 1886352"/>
                <a:gd name="connsiteX4" fmla="*/ 817563 w 1962150"/>
                <a:gd name="connsiteY4" fmla="*/ 0 h 1886352"/>
                <a:gd name="connsiteX5" fmla="*/ 1698620 w 1962150"/>
                <a:gd name="connsiteY5" fmla="*/ 0 h 1886352"/>
                <a:gd name="connsiteX6" fmla="*/ 1962150 w 1962150"/>
                <a:gd name="connsiteY6" fmla="*/ 263530 h 1886352"/>
                <a:gd name="connsiteX7" fmla="*/ 1962150 w 1962150"/>
                <a:gd name="connsiteY7" fmla="*/ 922338 h 1886352"/>
                <a:gd name="connsiteX8" fmla="*/ 1962150 w 1962150"/>
                <a:gd name="connsiteY8" fmla="*/ 922338 h 1886352"/>
                <a:gd name="connsiteX9" fmla="*/ 1962150 w 1962150"/>
                <a:gd name="connsiteY9" fmla="*/ 1317625 h 1886352"/>
                <a:gd name="connsiteX10" fmla="*/ 1962150 w 1962150"/>
                <a:gd name="connsiteY10" fmla="*/ 1317620 h 1886352"/>
                <a:gd name="connsiteX11" fmla="*/ 1698620 w 1962150"/>
                <a:gd name="connsiteY11" fmla="*/ 1581150 h 1886352"/>
                <a:gd name="connsiteX12" fmla="*/ 1267572 w 1962150"/>
                <a:gd name="connsiteY12" fmla="*/ 1581876 h 1886352"/>
                <a:gd name="connsiteX13" fmla="*/ 990328 w 1962150"/>
                <a:gd name="connsiteY13" fmla="*/ 1886352 h 1886352"/>
                <a:gd name="connsiteX14" fmla="*/ 721879 w 1962150"/>
                <a:gd name="connsiteY14" fmla="*/ 1581150 h 1886352"/>
                <a:gd name="connsiteX15" fmla="*/ 263530 w 1962150"/>
                <a:gd name="connsiteY15" fmla="*/ 1581150 h 1886352"/>
                <a:gd name="connsiteX16" fmla="*/ 0 w 1962150"/>
                <a:gd name="connsiteY16" fmla="*/ 1317620 h 1886352"/>
                <a:gd name="connsiteX17" fmla="*/ 0 w 1962150"/>
                <a:gd name="connsiteY17" fmla="*/ 1317625 h 1886352"/>
                <a:gd name="connsiteX18" fmla="*/ 0 w 1962150"/>
                <a:gd name="connsiteY18" fmla="*/ 922338 h 1886352"/>
                <a:gd name="connsiteX19" fmla="*/ 0 w 1962150"/>
                <a:gd name="connsiteY19" fmla="*/ 922338 h 1886352"/>
                <a:gd name="connsiteX20" fmla="*/ 0 w 1962150"/>
                <a:gd name="connsiteY20" fmla="*/ 263530 h 1886352"/>
                <a:gd name="connsiteX0" fmla="*/ 0 w 1962150"/>
                <a:gd name="connsiteY0" fmla="*/ 263530 h 1891366"/>
                <a:gd name="connsiteX1" fmla="*/ 263530 w 1962150"/>
                <a:gd name="connsiteY1" fmla="*/ 0 h 1891366"/>
                <a:gd name="connsiteX2" fmla="*/ 327025 w 1962150"/>
                <a:gd name="connsiteY2" fmla="*/ 0 h 1891366"/>
                <a:gd name="connsiteX3" fmla="*/ 327025 w 1962150"/>
                <a:gd name="connsiteY3" fmla="*/ 0 h 1891366"/>
                <a:gd name="connsiteX4" fmla="*/ 817563 w 1962150"/>
                <a:gd name="connsiteY4" fmla="*/ 0 h 1891366"/>
                <a:gd name="connsiteX5" fmla="*/ 1698620 w 1962150"/>
                <a:gd name="connsiteY5" fmla="*/ 0 h 1891366"/>
                <a:gd name="connsiteX6" fmla="*/ 1962150 w 1962150"/>
                <a:gd name="connsiteY6" fmla="*/ 263530 h 1891366"/>
                <a:gd name="connsiteX7" fmla="*/ 1962150 w 1962150"/>
                <a:gd name="connsiteY7" fmla="*/ 922338 h 1891366"/>
                <a:gd name="connsiteX8" fmla="*/ 1962150 w 1962150"/>
                <a:gd name="connsiteY8" fmla="*/ 922338 h 1891366"/>
                <a:gd name="connsiteX9" fmla="*/ 1962150 w 1962150"/>
                <a:gd name="connsiteY9" fmla="*/ 1317625 h 1891366"/>
                <a:gd name="connsiteX10" fmla="*/ 1962150 w 1962150"/>
                <a:gd name="connsiteY10" fmla="*/ 1317620 h 1891366"/>
                <a:gd name="connsiteX11" fmla="*/ 1698620 w 1962150"/>
                <a:gd name="connsiteY11" fmla="*/ 1581150 h 1891366"/>
                <a:gd name="connsiteX12" fmla="*/ 1267572 w 1962150"/>
                <a:gd name="connsiteY12" fmla="*/ 1581876 h 1891366"/>
                <a:gd name="connsiteX13" fmla="*/ 979190 w 1962150"/>
                <a:gd name="connsiteY13" fmla="*/ 1891366 h 1891366"/>
                <a:gd name="connsiteX14" fmla="*/ 721879 w 1962150"/>
                <a:gd name="connsiteY14" fmla="*/ 1581150 h 1891366"/>
                <a:gd name="connsiteX15" fmla="*/ 263530 w 1962150"/>
                <a:gd name="connsiteY15" fmla="*/ 1581150 h 1891366"/>
                <a:gd name="connsiteX16" fmla="*/ 0 w 1962150"/>
                <a:gd name="connsiteY16" fmla="*/ 1317620 h 1891366"/>
                <a:gd name="connsiteX17" fmla="*/ 0 w 1962150"/>
                <a:gd name="connsiteY17" fmla="*/ 1317625 h 1891366"/>
                <a:gd name="connsiteX18" fmla="*/ 0 w 1962150"/>
                <a:gd name="connsiteY18" fmla="*/ 922338 h 1891366"/>
                <a:gd name="connsiteX19" fmla="*/ 0 w 1962150"/>
                <a:gd name="connsiteY19" fmla="*/ 922338 h 1891366"/>
                <a:gd name="connsiteX20" fmla="*/ 0 w 1962150"/>
                <a:gd name="connsiteY20" fmla="*/ 263530 h 1891366"/>
                <a:gd name="connsiteX0" fmla="*/ 0 w 1962150"/>
                <a:gd name="connsiteY0" fmla="*/ 263530 h 1891366"/>
                <a:gd name="connsiteX1" fmla="*/ 263530 w 1962150"/>
                <a:gd name="connsiteY1" fmla="*/ 0 h 1891366"/>
                <a:gd name="connsiteX2" fmla="*/ 327025 w 1962150"/>
                <a:gd name="connsiteY2" fmla="*/ 0 h 1891366"/>
                <a:gd name="connsiteX3" fmla="*/ 327025 w 1962150"/>
                <a:gd name="connsiteY3" fmla="*/ 0 h 1891366"/>
                <a:gd name="connsiteX4" fmla="*/ 817563 w 1962150"/>
                <a:gd name="connsiteY4" fmla="*/ 0 h 1891366"/>
                <a:gd name="connsiteX5" fmla="*/ 1698620 w 1962150"/>
                <a:gd name="connsiteY5" fmla="*/ 0 h 1891366"/>
                <a:gd name="connsiteX6" fmla="*/ 1962150 w 1962150"/>
                <a:gd name="connsiteY6" fmla="*/ 263530 h 1891366"/>
                <a:gd name="connsiteX7" fmla="*/ 1962150 w 1962150"/>
                <a:gd name="connsiteY7" fmla="*/ 922338 h 1891366"/>
                <a:gd name="connsiteX8" fmla="*/ 1962150 w 1962150"/>
                <a:gd name="connsiteY8" fmla="*/ 922338 h 1891366"/>
                <a:gd name="connsiteX9" fmla="*/ 1962150 w 1962150"/>
                <a:gd name="connsiteY9" fmla="*/ 1317625 h 1891366"/>
                <a:gd name="connsiteX10" fmla="*/ 1962150 w 1962150"/>
                <a:gd name="connsiteY10" fmla="*/ 1317620 h 1891366"/>
                <a:gd name="connsiteX11" fmla="*/ 1698620 w 1962150"/>
                <a:gd name="connsiteY11" fmla="*/ 1581150 h 1891366"/>
                <a:gd name="connsiteX12" fmla="*/ 1161761 w 1962150"/>
                <a:gd name="connsiteY12" fmla="*/ 1576862 h 1891366"/>
                <a:gd name="connsiteX13" fmla="*/ 979190 w 1962150"/>
                <a:gd name="connsiteY13" fmla="*/ 1891366 h 1891366"/>
                <a:gd name="connsiteX14" fmla="*/ 721879 w 1962150"/>
                <a:gd name="connsiteY14" fmla="*/ 1581150 h 1891366"/>
                <a:gd name="connsiteX15" fmla="*/ 263530 w 1962150"/>
                <a:gd name="connsiteY15" fmla="*/ 1581150 h 1891366"/>
                <a:gd name="connsiteX16" fmla="*/ 0 w 1962150"/>
                <a:gd name="connsiteY16" fmla="*/ 1317620 h 1891366"/>
                <a:gd name="connsiteX17" fmla="*/ 0 w 1962150"/>
                <a:gd name="connsiteY17" fmla="*/ 1317625 h 1891366"/>
                <a:gd name="connsiteX18" fmla="*/ 0 w 1962150"/>
                <a:gd name="connsiteY18" fmla="*/ 922338 h 1891366"/>
                <a:gd name="connsiteX19" fmla="*/ 0 w 1962150"/>
                <a:gd name="connsiteY19" fmla="*/ 922338 h 1891366"/>
                <a:gd name="connsiteX20" fmla="*/ 0 w 1962150"/>
                <a:gd name="connsiteY20" fmla="*/ 263530 h 1891366"/>
                <a:gd name="connsiteX0" fmla="*/ 0 w 1962150"/>
                <a:gd name="connsiteY0" fmla="*/ 263530 h 1891366"/>
                <a:gd name="connsiteX1" fmla="*/ 263530 w 1962150"/>
                <a:gd name="connsiteY1" fmla="*/ 0 h 1891366"/>
                <a:gd name="connsiteX2" fmla="*/ 327025 w 1962150"/>
                <a:gd name="connsiteY2" fmla="*/ 0 h 1891366"/>
                <a:gd name="connsiteX3" fmla="*/ 327025 w 1962150"/>
                <a:gd name="connsiteY3" fmla="*/ 0 h 1891366"/>
                <a:gd name="connsiteX4" fmla="*/ 817563 w 1962150"/>
                <a:gd name="connsiteY4" fmla="*/ 0 h 1891366"/>
                <a:gd name="connsiteX5" fmla="*/ 1698620 w 1962150"/>
                <a:gd name="connsiteY5" fmla="*/ 0 h 1891366"/>
                <a:gd name="connsiteX6" fmla="*/ 1962150 w 1962150"/>
                <a:gd name="connsiteY6" fmla="*/ 263530 h 1891366"/>
                <a:gd name="connsiteX7" fmla="*/ 1962150 w 1962150"/>
                <a:gd name="connsiteY7" fmla="*/ 922338 h 1891366"/>
                <a:gd name="connsiteX8" fmla="*/ 1962150 w 1962150"/>
                <a:gd name="connsiteY8" fmla="*/ 922338 h 1891366"/>
                <a:gd name="connsiteX9" fmla="*/ 1962150 w 1962150"/>
                <a:gd name="connsiteY9" fmla="*/ 1317625 h 1891366"/>
                <a:gd name="connsiteX10" fmla="*/ 1962150 w 1962150"/>
                <a:gd name="connsiteY10" fmla="*/ 1317620 h 1891366"/>
                <a:gd name="connsiteX11" fmla="*/ 1698620 w 1962150"/>
                <a:gd name="connsiteY11" fmla="*/ 1581150 h 1891366"/>
                <a:gd name="connsiteX12" fmla="*/ 1161761 w 1962150"/>
                <a:gd name="connsiteY12" fmla="*/ 1576862 h 1891366"/>
                <a:gd name="connsiteX13" fmla="*/ 979190 w 1962150"/>
                <a:gd name="connsiteY13" fmla="*/ 1891366 h 1891366"/>
                <a:gd name="connsiteX14" fmla="*/ 822121 w 1962150"/>
                <a:gd name="connsiteY14" fmla="*/ 1576137 h 1891366"/>
                <a:gd name="connsiteX15" fmla="*/ 263530 w 1962150"/>
                <a:gd name="connsiteY15" fmla="*/ 1581150 h 1891366"/>
                <a:gd name="connsiteX16" fmla="*/ 0 w 1962150"/>
                <a:gd name="connsiteY16" fmla="*/ 1317620 h 1891366"/>
                <a:gd name="connsiteX17" fmla="*/ 0 w 1962150"/>
                <a:gd name="connsiteY17" fmla="*/ 1317625 h 1891366"/>
                <a:gd name="connsiteX18" fmla="*/ 0 w 1962150"/>
                <a:gd name="connsiteY18" fmla="*/ 922338 h 1891366"/>
                <a:gd name="connsiteX19" fmla="*/ 0 w 1962150"/>
                <a:gd name="connsiteY19" fmla="*/ 922338 h 1891366"/>
                <a:gd name="connsiteX20" fmla="*/ 0 w 1962150"/>
                <a:gd name="connsiteY20" fmla="*/ 263530 h 1891366"/>
                <a:gd name="connsiteX0" fmla="*/ 0 w 1962150"/>
                <a:gd name="connsiteY0" fmla="*/ 263530 h 1891366"/>
                <a:gd name="connsiteX1" fmla="*/ 263530 w 1962150"/>
                <a:gd name="connsiteY1" fmla="*/ 0 h 1891366"/>
                <a:gd name="connsiteX2" fmla="*/ 327025 w 1962150"/>
                <a:gd name="connsiteY2" fmla="*/ 0 h 1891366"/>
                <a:gd name="connsiteX3" fmla="*/ 327025 w 1962150"/>
                <a:gd name="connsiteY3" fmla="*/ 0 h 1891366"/>
                <a:gd name="connsiteX4" fmla="*/ 817563 w 1962150"/>
                <a:gd name="connsiteY4" fmla="*/ 0 h 1891366"/>
                <a:gd name="connsiteX5" fmla="*/ 1698620 w 1962150"/>
                <a:gd name="connsiteY5" fmla="*/ 0 h 1891366"/>
                <a:gd name="connsiteX6" fmla="*/ 1962150 w 1962150"/>
                <a:gd name="connsiteY6" fmla="*/ 263530 h 1891366"/>
                <a:gd name="connsiteX7" fmla="*/ 1962150 w 1962150"/>
                <a:gd name="connsiteY7" fmla="*/ 922338 h 1891366"/>
                <a:gd name="connsiteX8" fmla="*/ 1962150 w 1962150"/>
                <a:gd name="connsiteY8" fmla="*/ 922338 h 1891366"/>
                <a:gd name="connsiteX9" fmla="*/ 1962150 w 1962150"/>
                <a:gd name="connsiteY9" fmla="*/ 1317625 h 1891366"/>
                <a:gd name="connsiteX10" fmla="*/ 1962150 w 1962150"/>
                <a:gd name="connsiteY10" fmla="*/ 1317620 h 1891366"/>
                <a:gd name="connsiteX11" fmla="*/ 1698620 w 1962150"/>
                <a:gd name="connsiteY11" fmla="*/ 1581150 h 1891366"/>
                <a:gd name="connsiteX12" fmla="*/ 1161761 w 1962150"/>
                <a:gd name="connsiteY12" fmla="*/ 1576862 h 1891366"/>
                <a:gd name="connsiteX13" fmla="*/ 979190 w 1962150"/>
                <a:gd name="connsiteY13" fmla="*/ 1891366 h 1891366"/>
                <a:gd name="connsiteX14" fmla="*/ 822121 w 1962150"/>
                <a:gd name="connsiteY14" fmla="*/ 1581151 h 1891366"/>
                <a:gd name="connsiteX15" fmla="*/ 263530 w 1962150"/>
                <a:gd name="connsiteY15" fmla="*/ 1581150 h 1891366"/>
                <a:gd name="connsiteX16" fmla="*/ 0 w 1962150"/>
                <a:gd name="connsiteY16" fmla="*/ 1317620 h 1891366"/>
                <a:gd name="connsiteX17" fmla="*/ 0 w 1962150"/>
                <a:gd name="connsiteY17" fmla="*/ 1317625 h 1891366"/>
                <a:gd name="connsiteX18" fmla="*/ 0 w 1962150"/>
                <a:gd name="connsiteY18" fmla="*/ 922338 h 1891366"/>
                <a:gd name="connsiteX19" fmla="*/ 0 w 1962150"/>
                <a:gd name="connsiteY19" fmla="*/ 922338 h 1891366"/>
                <a:gd name="connsiteX20" fmla="*/ 0 w 1962150"/>
                <a:gd name="connsiteY20" fmla="*/ 263530 h 1891366"/>
                <a:gd name="connsiteX0" fmla="*/ 0 w 1962150"/>
                <a:gd name="connsiteY0" fmla="*/ 263530 h 2020630"/>
                <a:gd name="connsiteX1" fmla="*/ 263530 w 1962150"/>
                <a:gd name="connsiteY1" fmla="*/ 0 h 2020630"/>
                <a:gd name="connsiteX2" fmla="*/ 327025 w 1962150"/>
                <a:gd name="connsiteY2" fmla="*/ 0 h 2020630"/>
                <a:gd name="connsiteX3" fmla="*/ 327025 w 1962150"/>
                <a:gd name="connsiteY3" fmla="*/ 0 h 2020630"/>
                <a:gd name="connsiteX4" fmla="*/ 817563 w 1962150"/>
                <a:gd name="connsiteY4" fmla="*/ 0 h 2020630"/>
                <a:gd name="connsiteX5" fmla="*/ 1698620 w 1962150"/>
                <a:gd name="connsiteY5" fmla="*/ 0 h 2020630"/>
                <a:gd name="connsiteX6" fmla="*/ 1962150 w 1962150"/>
                <a:gd name="connsiteY6" fmla="*/ 263530 h 2020630"/>
                <a:gd name="connsiteX7" fmla="*/ 1962150 w 1962150"/>
                <a:gd name="connsiteY7" fmla="*/ 922338 h 2020630"/>
                <a:gd name="connsiteX8" fmla="*/ 1962150 w 1962150"/>
                <a:gd name="connsiteY8" fmla="*/ 922338 h 2020630"/>
                <a:gd name="connsiteX9" fmla="*/ 1962150 w 1962150"/>
                <a:gd name="connsiteY9" fmla="*/ 1317625 h 2020630"/>
                <a:gd name="connsiteX10" fmla="*/ 1962150 w 1962150"/>
                <a:gd name="connsiteY10" fmla="*/ 1317620 h 2020630"/>
                <a:gd name="connsiteX11" fmla="*/ 1698620 w 1962150"/>
                <a:gd name="connsiteY11" fmla="*/ 1581150 h 2020630"/>
                <a:gd name="connsiteX12" fmla="*/ 1161761 w 1962150"/>
                <a:gd name="connsiteY12" fmla="*/ 1576862 h 2020630"/>
                <a:gd name="connsiteX13" fmla="*/ 979190 w 1962150"/>
                <a:gd name="connsiteY13" fmla="*/ 2020630 h 2020630"/>
                <a:gd name="connsiteX14" fmla="*/ 822121 w 1962150"/>
                <a:gd name="connsiteY14" fmla="*/ 1581151 h 2020630"/>
                <a:gd name="connsiteX15" fmla="*/ 263530 w 1962150"/>
                <a:gd name="connsiteY15" fmla="*/ 1581150 h 2020630"/>
                <a:gd name="connsiteX16" fmla="*/ 0 w 1962150"/>
                <a:gd name="connsiteY16" fmla="*/ 1317620 h 2020630"/>
                <a:gd name="connsiteX17" fmla="*/ 0 w 1962150"/>
                <a:gd name="connsiteY17" fmla="*/ 1317625 h 2020630"/>
                <a:gd name="connsiteX18" fmla="*/ 0 w 1962150"/>
                <a:gd name="connsiteY18" fmla="*/ 922338 h 2020630"/>
                <a:gd name="connsiteX19" fmla="*/ 0 w 1962150"/>
                <a:gd name="connsiteY19" fmla="*/ 922338 h 2020630"/>
                <a:gd name="connsiteX20" fmla="*/ 0 w 1962150"/>
                <a:gd name="connsiteY20" fmla="*/ 263530 h 2020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962150" h="2020630">
                  <a:moveTo>
                    <a:pt x="0" y="263530"/>
                  </a:moveTo>
                  <a:cubicBezTo>
                    <a:pt x="0" y="117986"/>
                    <a:pt x="117986" y="0"/>
                    <a:pt x="263530" y="0"/>
                  </a:cubicBezTo>
                  <a:lnTo>
                    <a:pt x="327025" y="0"/>
                  </a:lnTo>
                  <a:lnTo>
                    <a:pt x="327025" y="0"/>
                  </a:lnTo>
                  <a:lnTo>
                    <a:pt x="817563" y="0"/>
                  </a:lnTo>
                  <a:lnTo>
                    <a:pt x="1698620" y="0"/>
                  </a:lnTo>
                  <a:cubicBezTo>
                    <a:pt x="1844164" y="0"/>
                    <a:pt x="1962150" y="117986"/>
                    <a:pt x="1962150" y="263530"/>
                  </a:cubicBezTo>
                  <a:lnTo>
                    <a:pt x="1962150" y="922338"/>
                  </a:lnTo>
                  <a:lnTo>
                    <a:pt x="1962150" y="922338"/>
                  </a:lnTo>
                  <a:lnTo>
                    <a:pt x="1962150" y="1317625"/>
                  </a:lnTo>
                  <a:lnTo>
                    <a:pt x="1962150" y="1317620"/>
                  </a:lnTo>
                  <a:cubicBezTo>
                    <a:pt x="1962150" y="1463164"/>
                    <a:pt x="1844164" y="1581150"/>
                    <a:pt x="1698620" y="1581150"/>
                  </a:cubicBezTo>
                  <a:lnTo>
                    <a:pt x="1161761" y="1576862"/>
                  </a:lnTo>
                  <a:lnTo>
                    <a:pt x="979190" y="2020630"/>
                  </a:lnTo>
                  <a:lnTo>
                    <a:pt x="822121" y="1581151"/>
                  </a:lnTo>
                  <a:lnTo>
                    <a:pt x="263530" y="1581150"/>
                  </a:lnTo>
                  <a:cubicBezTo>
                    <a:pt x="117986" y="1581150"/>
                    <a:pt x="0" y="1463164"/>
                    <a:pt x="0" y="1317620"/>
                  </a:cubicBezTo>
                  <a:lnTo>
                    <a:pt x="0" y="1317625"/>
                  </a:lnTo>
                  <a:lnTo>
                    <a:pt x="0" y="922338"/>
                  </a:lnTo>
                  <a:lnTo>
                    <a:pt x="0" y="922338"/>
                  </a:lnTo>
                  <a:lnTo>
                    <a:pt x="0" y="263530"/>
                  </a:lnTo>
                  <a:close/>
                </a:path>
              </a:pathLst>
            </a:custGeom>
            <a:solidFill>
              <a:schemeClr val="bg2">
                <a:lumMod val="50000"/>
              </a:schemeClr>
            </a:solidFill>
            <a:ln>
              <a:noFill/>
            </a:ln>
            <a:effectLst>
              <a:reflection blurRad="114300" stA="29000" endPos="43000" dist="127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ounded Rectangle 26"/>
            <p:cNvSpPr/>
            <p:nvPr/>
          </p:nvSpPr>
          <p:spPr>
            <a:xfrm>
              <a:off x="904010" y="2306783"/>
              <a:ext cx="1995054" cy="1705698"/>
            </a:xfrm>
            <a:prstGeom prst="roundRect">
              <a:avLst/>
            </a:prstGeom>
            <a:solidFill>
              <a:srgbClr val="D0CE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1600" dirty="0">
                  <a:solidFill>
                    <a:schemeClr val="tx1"/>
                  </a:solidFill>
                  <a:latin typeface="proxima-nova"/>
                </a:rPr>
                <a:t>Address the burnout </a:t>
              </a:r>
              <a:r>
                <a:rPr lang="en-US" sz="1600" b="1" dirty="0">
                  <a:solidFill>
                    <a:schemeClr val="tx1"/>
                  </a:solidFill>
                  <a:latin typeface="proxima-nova"/>
                </a:rPr>
                <a:t>symptoms </a:t>
              </a:r>
              <a:r>
                <a:rPr lang="en-US" sz="1600" dirty="0">
                  <a:solidFill>
                    <a:schemeClr val="tx1"/>
                  </a:solidFill>
                  <a:latin typeface="proxima-nova"/>
                </a:rPr>
                <a:t>that lead employees to leave  their teams</a:t>
              </a:r>
              <a:endParaRPr lang="en-US" sz="1600" dirty="0">
                <a:solidFill>
                  <a:schemeClr val="tx1"/>
                </a:solidFill>
              </a:endParaRPr>
            </a:p>
            <a:p>
              <a:endParaRPr lang="en-US" sz="1600" dirty="0">
                <a:solidFill>
                  <a:schemeClr val="tx1"/>
                </a:solidFill>
              </a:endParaRPr>
            </a:p>
          </p:txBody>
        </p:sp>
      </p:grpSp>
      <p:grpSp>
        <p:nvGrpSpPr>
          <p:cNvPr id="28" name="Group 27"/>
          <p:cNvGrpSpPr/>
          <p:nvPr/>
        </p:nvGrpSpPr>
        <p:grpSpPr>
          <a:xfrm>
            <a:off x="9306790" y="2282036"/>
            <a:ext cx="2154382" cy="2469171"/>
            <a:chOff x="827810" y="2213954"/>
            <a:chExt cx="2154382" cy="2469171"/>
          </a:xfrm>
        </p:grpSpPr>
        <p:sp>
          <p:nvSpPr>
            <p:cNvPr id="29" name="Rounded Rectangular Callout 9"/>
            <p:cNvSpPr/>
            <p:nvPr/>
          </p:nvSpPr>
          <p:spPr>
            <a:xfrm>
              <a:off x="827810" y="2213954"/>
              <a:ext cx="2154382" cy="2469171"/>
            </a:xfrm>
            <a:custGeom>
              <a:avLst/>
              <a:gdLst>
                <a:gd name="connsiteX0" fmla="*/ 0 w 1962150"/>
                <a:gd name="connsiteY0" fmla="*/ 263530 h 1581150"/>
                <a:gd name="connsiteX1" fmla="*/ 263530 w 1962150"/>
                <a:gd name="connsiteY1" fmla="*/ 0 h 1581150"/>
                <a:gd name="connsiteX2" fmla="*/ 327025 w 1962150"/>
                <a:gd name="connsiteY2" fmla="*/ 0 h 1581150"/>
                <a:gd name="connsiteX3" fmla="*/ 327025 w 1962150"/>
                <a:gd name="connsiteY3" fmla="*/ 0 h 1581150"/>
                <a:gd name="connsiteX4" fmla="*/ 817563 w 1962150"/>
                <a:gd name="connsiteY4" fmla="*/ 0 h 1581150"/>
                <a:gd name="connsiteX5" fmla="*/ 1698620 w 1962150"/>
                <a:gd name="connsiteY5" fmla="*/ 0 h 1581150"/>
                <a:gd name="connsiteX6" fmla="*/ 1962150 w 1962150"/>
                <a:gd name="connsiteY6" fmla="*/ 263530 h 1581150"/>
                <a:gd name="connsiteX7" fmla="*/ 1962150 w 1962150"/>
                <a:gd name="connsiteY7" fmla="*/ 922338 h 1581150"/>
                <a:gd name="connsiteX8" fmla="*/ 1962150 w 1962150"/>
                <a:gd name="connsiteY8" fmla="*/ 922338 h 1581150"/>
                <a:gd name="connsiteX9" fmla="*/ 1962150 w 1962150"/>
                <a:gd name="connsiteY9" fmla="*/ 1317625 h 1581150"/>
                <a:gd name="connsiteX10" fmla="*/ 1962150 w 1962150"/>
                <a:gd name="connsiteY10" fmla="*/ 1317620 h 1581150"/>
                <a:gd name="connsiteX11" fmla="*/ 1698620 w 1962150"/>
                <a:gd name="connsiteY11" fmla="*/ 1581150 h 1581150"/>
                <a:gd name="connsiteX12" fmla="*/ 817563 w 1962150"/>
                <a:gd name="connsiteY12" fmla="*/ 1581150 h 1581150"/>
                <a:gd name="connsiteX13" fmla="*/ 934258 w 1962150"/>
                <a:gd name="connsiteY13" fmla="*/ 1912148 h 1581150"/>
                <a:gd name="connsiteX14" fmla="*/ 327025 w 1962150"/>
                <a:gd name="connsiteY14" fmla="*/ 1581150 h 1581150"/>
                <a:gd name="connsiteX15" fmla="*/ 263530 w 1962150"/>
                <a:gd name="connsiteY15" fmla="*/ 1581150 h 1581150"/>
                <a:gd name="connsiteX16" fmla="*/ 0 w 1962150"/>
                <a:gd name="connsiteY16" fmla="*/ 1317620 h 1581150"/>
                <a:gd name="connsiteX17" fmla="*/ 0 w 1962150"/>
                <a:gd name="connsiteY17" fmla="*/ 1317625 h 1581150"/>
                <a:gd name="connsiteX18" fmla="*/ 0 w 1962150"/>
                <a:gd name="connsiteY18" fmla="*/ 922338 h 1581150"/>
                <a:gd name="connsiteX19" fmla="*/ 0 w 1962150"/>
                <a:gd name="connsiteY19" fmla="*/ 922338 h 1581150"/>
                <a:gd name="connsiteX20" fmla="*/ 0 w 1962150"/>
                <a:gd name="connsiteY20" fmla="*/ 263530 h 1581150"/>
                <a:gd name="connsiteX0" fmla="*/ 0 w 1962150"/>
                <a:gd name="connsiteY0" fmla="*/ 263530 h 1912148"/>
                <a:gd name="connsiteX1" fmla="*/ 263530 w 1962150"/>
                <a:gd name="connsiteY1" fmla="*/ 0 h 1912148"/>
                <a:gd name="connsiteX2" fmla="*/ 327025 w 1962150"/>
                <a:gd name="connsiteY2" fmla="*/ 0 h 1912148"/>
                <a:gd name="connsiteX3" fmla="*/ 327025 w 1962150"/>
                <a:gd name="connsiteY3" fmla="*/ 0 h 1912148"/>
                <a:gd name="connsiteX4" fmla="*/ 817563 w 1962150"/>
                <a:gd name="connsiteY4" fmla="*/ 0 h 1912148"/>
                <a:gd name="connsiteX5" fmla="*/ 1698620 w 1962150"/>
                <a:gd name="connsiteY5" fmla="*/ 0 h 1912148"/>
                <a:gd name="connsiteX6" fmla="*/ 1962150 w 1962150"/>
                <a:gd name="connsiteY6" fmla="*/ 263530 h 1912148"/>
                <a:gd name="connsiteX7" fmla="*/ 1962150 w 1962150"/>
                <a:gd name="connsiteY7" fmla="*/ 922338 h 1912148"/>
                <a:gd name="connsiteX8" fmla="*/ 1962150 w 1962150"/>
                <a:gd name="connsiteY8" fmla="*/ 922338 h 1912148"/>
                <a:gd name="connsiteX9" fmla="*/ 1962150 w 1962150"/>
                <a:gd name="connsiteY9" fmla="*/ 1317625 h 1912148"/>
                <a:gd name="connsiteX10" fmla="*/ 1962150 w 1962150"/>
                <a:gd name="connsiteY10" fmla="*/ 1317620 h 1912148"/>
                <a:gd name="connsiteX11" fmla="*/ 1698620 w 1962150"/>
                <a:gd name="connsiteY11" fmla="*/ 1581150 h 1912148"/>
                <a:gd name="connsiteX12" fmla="*/ 1316327 w 1962150"/>
                <a:gd name="connsiteY12" fmla="*/ 1591541 h 1912148"/>
                <a:gd name="connsiteX13" fmla="*/ 934258 w 1962150"/>
                <a:gd name="connsiteY13" fmla="*/ 1912148 h 1912148"/>
                <a:gd name="connsiteX14" fmla="*/ 327025 w 1962150"/>
                <a:gd name="connsiteY14" fmla="*/ 1581150 h 1912148"/>
                <a:gd name="connsiteX15" fmla="*/ 263530 w 1962150"/>
                <a:gd name="connsiteY15" fmla="*/ 1581150 h 1912148"/>
                <a:gd name="connsiteX16" fmla="*/ 0 w 1962150"/>
                <a:gd name="connsiteY16" fmla="*/ 1317620 h 1912148"/>
                <a:gd name="connsiteX17" fmla="*/ 0 w 1962150"/>
                <a:gd name="connsiteY17" fmla="*/ 1317625 h 1912148"/>
                <a:gd name="connsiteX18" fmla="*/ 0 w 1962150"/>
                <a:gd name="connsiteY18" fmla="*/ 922338 h 1912148"/>
                <a:gd name="connsiteX19" fmla="*/ 0 w 1962150"/>
                <a:gd name="connsiteY19" fmla="*/ 922338 h 1912148"/>
                <a:gd name="connsiteX20" fmla="*/ 0 w 1962150"/>
                <a:gd name="connsiteY20" fmla="*/ 263530 h 1912148"/>
                <a:gd name="connsiteX0" fmla="*/ 0 w 1962150"/>
                <a:gd name="connsiteY0" fmla="*/ 263530 h 1912148"/>
                <a:gd name="connsiteX1" fmla="*/ 263530 w 1962150"/>
                <a:gd name="connsiteY1" fmla="*/ 0 h 1912148"/>
                <a:gd name="connsiteX2" fmla="*/ 327025 w 1962150"/>
                <a:gd name="connsiteY2" fmla="*/ 0 h 1912148"/>
                <a:gd name="connsiteX3" fmla="*/ 327025 w 1962150"/>
                <a:gd name="connsiteY3" fmla="*/ 0 h 1912148"/>
                <a:gd name="connsiteX4" fmla="*/ 817563 w 1962150"/>
                <a:gd name="connsiteY4" fmla="*/ 0 h 1912148"/>
                <a:gd name="connsiteX5" fmla="*/ 1698620 w 1962150"/>
                <a:gd name="connsiteY5" fmla="*/ 0 h 1912148"/>
                <a:gd name="connsiteX6" fmla="*/ 1962150 w 1962150"/>
                <a:gd name="connsiteY6" fmla="*/ 263530 h 1912148"/>
                <a:gd name="connsiteX7" fmla="*/ 1962150 w 1962150"/>
                <a:gd name="connsiteY7" fmla="*/ 922338 h 1912148"/>
                <a:gd name="connsiteX8" fmla="*/ 1962150 w 1962150"/>
                <a:gd name="connsiteY8" fmla="*/ 922338 h 1912148"/>
                <a:gd name="connsiteX9" fmla="*/ 1962150 w 1962150"/>
                <a:gd name="connsiteY9" fmla="*/ 1317625 h 1912148"/>
                <a:gd name="connsiteX10" fmla="*/ 1962150 w 1962150"/>
                <a:gd name="connsiteY10" fmla="*/ 1317620 h 1912148"/>
                <a:gd name="connsiteX11" fmla="*/ 1698620 w 1962150"/>
                <a:gd name="connsiteY11" fmla="*/ 1581150 h 1912148"/>
                <a:gd name="connsiteX12" fmla="*/ 1316327 w 1962150"/>
                <a:gd name="connsiteY12" fmla="*/ 1591541 h 1912148"/>
                <a:gd name="connsiteX13" fmla="*/ 934258 w 1962150"/>
                <a:gd name="connsiteY13" fmla="*/ 1912148 h 1912148"/>
                <a:gd name="connsiteX14" fmla="*/ 846570 w 1962150"/>
                <a:gd name="connsiteY14" fmla="*/ 1612322 h 1912148"/>
                <a:gd name="connsiteX15" fmla="*/ 263530 w 1962150"/>
                <a:gd name="connsiteY15" fmla="*/ 1581150 h 1912148"/>
                <a:gd name="connsiteX16" fmla="*/ 0 w 1962150"/>
                <a:gd name="connsiteY16" fmla="*/ 1317620 h 1912148"/>
                <a:gd name="connsiteX17" fmla="*/ 0 w 1962150"/>
                <a:gd name="connsiteY17" fmla="*/ 1317625 h 1912148"/>
                <a:gd name="connsiteX18" fmla="*/ 0 w 1962150"/>
                <a:gd name="connsiteY18" fmla="*/ 922338 h 1912148"/>
                <a:gd name="connsiteX19" fmla="*/ 0 w 1962150"/>
                <a:gd name="connsiteY19" fmla="*/ 922338 h 1912148"/>
                <a:gd name="connsiteX20" fmla="*/ 0 w 1962150"/>
                <a:gd name="connsiteY20" fmla="*/ 263530 h 1912148"/>
                <a:gd name="connsiteX0" fmla="*/ 0 w 1962150"/>
                <a:gd name="connsiteY0" fmla="*/ 263530 h 1912148"/>
                <a:gd name="connsiteX1" fmla="*/ 263530 w 1962150"/>
                <a:gd name="connsiteY1" fmla="*/ 0 h 1912148"/>
                <a:gd name="connsiteX2" fmla="*/ 327025 w 1962150"/>
                <a:gd name="connsiteY2" fmla="*/ 0 h 1912148"/>
                <a:gd name="connsiteX3" fmla="*/ 327025 w 1962150"/>
                <a:gd name="connsiteY3" fmla="*/ 0 h 1912148"/>
                <a:gd name="connsiteX4" fmla="*/ 817563 w 1962150"/>
                <a:gd name="connsiteY4" fmla="*/ 0 h 1912148"/>
                <a:gd name="connsiteX5" fmla="*/ 1698620 w 1962150"/>
                <a:gd name="connsiteY5" fmla="*/ 0 h 1912148"/>
                <a:gd name="connsiteX6" fmla="*/ 1962150 w 1962150"/>
                <a:gd name="connsiteY6" fmla="*/ 263530 h 1912148"/>
                <a:gd name="connsiteX7" fmla="*/ 1962150 w 1962150"/>
                <a:gd name="connsiteY7" fmla="*/ 922338 h 1912148"/>
                <a:gd name="connsiteX8" fmla="*/ 1962150 w 1962150"/>
                <a:gd name="connsiteY8" fmla="*/ 922338 h 1912148"/>
                <a:gd name="connsiteX9" fmla="*/ 1962150 w 1962150"/>
                <a:gd name="connsiteY9" fmla="*/ 1317625 h 1912148"/>
                <a:gd name="connsiteX10" fmla="*/ 1962150 w 1962150"/>
                <a:gd name="connsiteY10" fmla="*/ 1317620 h 1912148"/>
                <a:gd name="connsiteX11" fmla="*/ 1698620 w 1962150"/>
                <a:gd name="connsiteY11" fmla="*/ 1581150 h 1912148"/>
                <a:gd name="connsiteX12" fmla="*/ 1316327 w 1962150"/>
                <a:gd name="connsiteY12" fmla="*/ 1591541 h 1912148"/>
                <a:gd name="connsiteX13" fmla="*/ 934258 w 1962150"/>
                <a:gd name="connsiteY13" fmla="*/ 1912148 h 1912148"/>
                <a:gd name="connsiteX14" fmla="*/ 836179 w 1962150"/>
                <a:gd name="connsiteY14" fmla="*/ 1581150 h 1912148"/>
                <a:gd name="connsiteX15" fmla="*/ 263530 w 1962150"/>
                <a:gd name="connsiteY15" fmla="*/ 1581150 h 1912148"/>
                <a:gd name="connsiteX16" fmla="*/ 0 w 1962150"/>
                <a:gd name="connsiteY16" fmla="*/ 1317620 h 1912148"/>
                <a:gd name="connsiteX17" fmla="*/ 0 w 1962150"/>
                <a:gd name="connsiteY17" fmla="*/ 1317625 h 1912148"/>
                <a:gd name="connsiteX18" fmla="*/ 0 w 1962150"/>
                <a:gd name="connsiteY18" fmla="*/ 922338 h 1912148"/>
                <a:gd name="connsiteX19" fmla="*/ 0 w 1962150"/>
                <a:gd name="connsiteY19" fmla="*/ 922338 h 1912148"/>
                <a:gd name="connsiteX20" fmla="*/ 0 w 1962150"/>
                <a:gd name="connsiteY20" fmla="*/ 263530 h 1912148"/>
                <a:gd name="connsiteX0" fmla="*/ 0 w 1962150"/>
                <a:gd name="connsiteY0" fmla="*/ 263530 h 1912148"/>
                <a:gd name="connsiteX1" fmla="*/ 263530 w 1962150"/>
                <a:gd name="connsiteY1" fmla="*/ 0 h 1912148"/>
                <a:gd name="connsiteX2" fmla="*/ 327025 w 1962150"/>
                <a:gd name="connsiteY2" fmla="*/ 0 h 1912148"/>
                <a:gd name="connsiteX3" fmla="*/ 327025 w 1962150"/>
                <a:gd name="connsiteY3" fmla="*/ 0 h 1912148"/>
                <a:gd name="connsiteX4" fmla="*/ 817563 w 1962150"/>
                <a:gd name="connsiteY4" fmla="*/ 0 h 1912148"/>
                <a:gd name="connsiteX5" fmla="*/ 1698620 w 1962150"/>
                <a:gd name="connsiteY5" fmla="*/ 0 h 1912148"/>
                <a:gd name="connsiteX6" fmla="*/ 1962150 w 1962150"/>
                <a:gd name="connsiteY6" fmla="*/ 263530 h 1912148"/>
                <a:gd name="connsiteX7" fmla="*/ 1962150 w 1962150"/>
                <a:gd name="connsiteY7" fmla="*/ 922338 h 1912148"/>
                <a:gd name="connsiteX8" fmla="*/ 1962150 w 1962150"/>
                <a:gd name="connsiteY8" fmla="*/ 922338 h 1912148"/>
                <a:gd name="connsiteX9" fmla="*/ 1962150 w 1962150"/>
                <a:gd name="connsiteY9" fmla="*/ 1317625 h 1912148"/>
                <a:gd name="connsiteX10" fmla="*/ 1962150 w 1962150"/>
                <a:gd name="connsiteY10" fmla="*/ 1317620 h 1912148"/>
                <a:gd name="connsiteX11" fmla="*/ 1698620 w 1962150"/>
                <a:gd name="connsiteY11" fmla="*/ 1581150 h 1912148"/>
                <a:gd name="connsiteX12" fmla="*/ 1316327 w 1962150"/>
                <a:gd name="connsiteY12" fmla="*/ 1591541 h 1912148"/>
                <a:gd name="connsiteX13" fmla="*/ 1090122 w 1962150"/>
                <a:gd name="connsiteY13" fmla="*/ 1912148 h 1912148"/>
                <a:gd name="connsiteX14" fmla="*/ 836179 w 1962150"/>
                <a:gd name="connsiteY14" fmla="*/ 1581150 h 1912148"/>
                <a:gd name="connsiteX15" fmla="*/ 263530 w 1962150"/>
                <a:gd name="connsiteY15" fmla="*/ 1581150 h 1912148"/>
                <a:gd name="connsiteX16" fmla="*/ 0 w 1962150"/>
                <a:gd name="connsiteY16" fmla="*/ 1317620 h 1912148"/>
                <a:gd name="connsiteX17" fmla="*/ 0 w 1962150"/>
                <a:gd name="connsiteY17" fmla="*/ 1317625 h 1912148"/>
                <a:gd name="connsiteX18" fmla="*/ 0 w 1962150"/>
                <a:gd name="connsiteY18" fmla="*/ 922338 h 1912148"/>
                <a:gd name="connsiteX19" fmla="*/ 0 w 1962150"/>
                <a:gd name="connsiteY19" fmla="*/ 922338 h 1912148"/>
                <a:gd name="connsiteX20" fmla="*/ 0 w 1962150"/>
                <a:gd name="connsiteY20" fmla="*/ 263530 h 1912148"/>
                <a:gd name="connsiteX0" fmla="*/ 0 w 1962150"/>
                <a:gd name="connsiteY0" fmla="*/ 263530 h 1912148"/>
                <a:gd name="connsiteX1" fmla="*/ 263530 w 1962150"/>
                <a:gd name="connsiteY1" fmla="*/ 0 h 1912148"/>
                <a:gd name="connsiteX2" fmla="*/ 327025 w 1962150"/>
                <a:gd name="connsiteY2" fmla="*/ 0 h 1912148"/>
                <a:gd name="connsiteX3" fmla="*/ 327025 w 1962150"/>
                <a:gd name="connsiteY3" fmla="*/ 0 h 1912148"/>
                <a:gd name="connsiteX4" fmla="*/ 817563 w 1962150"/>
                <a:gd name="connsiteY4" fmla="*/ 0 h 1912148"/>
                <a:gd name="connsiteX5" fmla="*/ 1698620 w 1962150"/>
                <a:gd name="connsiteY5" fmla="*/ 0 h 1912148"/>
                <a:gd name="connsiteX6" fmla="*/ 1962150 w 1962150"/>
                <a:gd name="connsiteY6" fmla="*/ 263530 h 1912148"/>
                <a:gd name="connsiteX7" fmla="*/ 1962150 w 1962150"/>
                <a:gd name="connsiteY7" fmla="*/ 922338 h 1912148"/>
                <a:gd name="connsiteX8" fmla="*/ 1962150 w 1962150"/>
                <a:gd name="connsiteY8" fmla="*/ 922338 h 1912148"/>
                <a:gd name="connsiteX9" fmla="*/ 1962150 w 1962150"/>
                <a:gd name="connsiteY9" fmla="*/ 1317625 h 1912148"/>
                <a:gd name="connsiteX10" fmla="*/ 1962150 w 1962150"/>
                <a:gd name="connsiteY10" fmla="*/ 1317620 h 1912148"/>
                <a:gd name="connsiteX11" fmla="*/ 1698620 w 1962150"/>
                <a:gd name="connsiteY11" fmla="*/ 1581150 h 1912148"/>
                <a:gd name="connsiteX12" fmla="*/ 1316327 w 1962150"/>
                <a:gd name="connsiteY12" fmla="*/ 1591541 h 1912148"/>
                <a:gd name="connsiteX13" fmla="*/ 1090122 w 1962150"/>
                <a:gd name="connsiteY13" fmla="*/ 1912148 h 1912148"/>
                <a:gd name="connsiteX14" fmla="*/ 721879 w 1962150"/>
                <a:gd name="connsiteY14" fmla="*/ 1581150 h 1912148"/>
                <a:gd name="connsiteX15" fmla="*/ 263530 w 1962150"/>
                <a:gd name="connsiteY15" fmla="*/ 1581150 h 1912148"/>
                <a:gd name="connsiteX16" fmla="*/ 0 w 1962150"/>
                <a:gd name="connsiteY16" fmla="*/ 1317620 h 1912148"/>
                <a:gd name="connsiteX17" fmla="*/ 0 w 1962150"/>
                <a:gd name="connsiteY17" fmla="*/ 1317625 h 1912148"/>
                <a:gd name="connsiteX18" fmla="*/ 0 w 1962150"/>
                <a:gd name="connsiteY18" fmla="*/ 922338 h 1912148"/>
                <a:gd name="connsiteX19" fmla="*/ 0 w 1962150"/>
                <a:gd name="connsiteY19" fmla="*/ 922338 h 1912148"/>
                <a:gd name="connsiteX20" fmla="*/ 0 w 1962150"/>
                <a:gd name="connsiteY20" fmla="*/ 263530 h 1912148"/>
                <a:gd name="connsiteX0" fmla="*/ 0 w 1962150"/>
                <a:gd name="connsiteY0" fmla="*/ 263530 h 1912148"/>
                <a:gd name="connsiteX1" fmla="*/ 263530 w 1962150"/>
                <a:gd name="connsiteY1" fmla="*/ 0 h 1912148"/>
                <a:gd name="connsiteX2" fmla="*/ 327025 w 1962150"/>
                <a:gd name="connsiteY2" fmla="*/ 0 h 1912148"/>
                <a:gd name="connsiteX3" fmla="*/ 327025 w 1962150"/>
                <a:gd name="connsiteY3" fmla="*/ 0 h 1912148"/>
                <a:gd name="connsiteX4" fmla="*/ 817563 w 1962150"/>
                <a:gd name="connsiteY4" fmla="*/ 0 h 1912148"/>
                <a:gd name="connsiteX5" fmla="*/ 1698620 w 1962150"/>
                <a:gd name="connsiteY5" fmla="*/ 0 h 1912148"/>
                <a:gd name="connsiteX6" fmla="*/ 1962150 w 1962150"/>
                <a:gd name="connsiteY6" fmla="*/ 263530 h 1912148"/>
                <a:gd name="connsiteX7" fmla="*/ 1962150 w 1962150"/>
                <a:gd name="connsiteY7" fmla="*/ 922338 h 1912148"/>
                <a:gd name="connsiteX8" fmla="*/ 1962150 w 1962150"/>
                <a:gd name="connsiteY8" fmla="*/ 922338 h 1912148"/>
                <a:gd name="connsiteX9" fmla="*/ 1962150 w 1962150"/>
                <a:gd name="connsiteY9" fmla="*/ 1317625 h 1912148"/>
                <a:gd name="connsiteX10" fmla="*/ 1962150 w 1962150"/>
                <a:gd name="connsiteY10" fmla="*/ 1317620 h 1912148"/>
                <a:gd name="connsiteX11" fmla="*/ 1698620 w 1962150"/>
                <a:gd name="connsiteY11" fmla="*/ 1581150 h 1912148"/>
                <a:gd name="connsiteX12" fmla="*/ 1212418 w 1962150"/>
                <a:gd name="connsiteY12" fmla="*/ 1601931 h 1912148"/>
                <a:gd name="connsiteX13" fmla="*/ 1090122 w 1962150"/>
                <a:gd name="connsiteY13" fmla="*/ 1912148 h 1912148"/>
                <a:gd name="connsiteX14" fmla="*/ 721879 w 1962150"/>
                <a:gd name="connsiteY14" fmla="*/ 1581150 h 1912148"/>
                <a:gd name="connsiteX15" fmla="*/ 263530 w 1962150"/>
                <a:gd name="connsiteY15" fmla="*/ 1581150 h 1912148"/>
                <a:gd name="connsiteX16" fmla="*/ 0 w 1962150"/>
                <a:gd name="connsiteY16" fmla="*/ 1317620 h 1912148"/>
                <a:gd name="connsiteX17" fmla="*/ 0 w 1962150"/>
                <a:gd name="connsiteY17" fmla="*/ 1317625 h 1912148"/>
                <a:gd name="connsiteX18" fmla="*/ 0 w 1962150"/>
                <a:gd name="connsiteY18" fmla="*/ 922338 h 1912148"/>
                <a:gd name="connsiteX19" fmla="*/ 0 w 1962150"/>
                <a:gd name="connsiteY19" fmla="*/ 922338 h 1912148"/>
                <a:gd name="connsiteX20" fmla="*/ 0 w 1962150"/>
                <a:gd name="connsiteY20" fmla="*/ 263530 h 1912148"/>
                <a:gd name="connsiteX0" fmla="*/ 0 w 1962150"/>
                <a:gd name="connsiteY0" fmla="*/ 263530 h 1891366"/>
                <a:gd name="connsiteX1" fmla="*/ 263530 w 1962150"/>
                <a:gd name="connsiteY1" fmla="*/ 0 h 1891366"/>
                <a:gd name="connsiteX2" fmla="*/ 327025 w 1962150"/>
                <a:gd name="connsiteY2" fmla="*/ 0 h 1891366"/>
                <a:gd name="connsiteX3" fmla="*/ 327025 w 1962150"/>
                <a:gd name="connsiteY3" fmla="*/ 0 h 1891366"/>
                <a:gd name="connsiteX4" fmla="*/ 817563 w 1962150"/>
                <a:gd name="connsiteY4" fmla="*/ 0 h 1891366"/>
                <a:gd name="connsiteX5" fmla="*/ 1698620 w 1962150"/>
                <a:gd name="connsiteY5" fmla="*/ 0 h 1891366"/>
                <a:gd name="connsiteX6" fmla="*/ 1962150 w 1962150"/>
                <a:gd name="connsiteY6" fmla="*/ 263530 h 1891366"/>
                <a:gd name="connsiteX7" fmla="*/ 1962150 w 1962150"/>
                <a:gd name="connsiteY7" fmla="*/ 922338 h 1891366"/>
                <a:gd name="connsiteX8" fmla="*/ 1962150 w 1962150"/>
                <a:gd name="connsiteY8" fmla="*/ 922338 h 1891366"/>
                <a:gd name="connsiteX9" fmla="*/ 1962150 w 1962150"/>
                <a:gd name="connsiteY9" fmla="*/ 1317625 h 1891366"/>
                <a:gd name="connsiteX10" fmla="*/ 1962150 w 1962150"/>
                <a:gd name="connsiteY10" fmla="*/ 1317620 h 1891366"/>
                <a:gd name="connsiteX11" fmla="*/ 1698620 w 1962150"/>
                <a:gd name="connsiteY11" fmla="*/ 1581150 h 1891366"/>
                <a:gd name="connsiteX12" fmla="*/ 1212418 w 1962150"/>
                <a:gd name="connsiteY12" fmla="*/ 1601931 h 1891366"/>
                <a:gd name="connsiteX13" fmla="*/ 975822 w 1962150"/>
                <a:gd name="connsiteY13" fmla="*/ 1891366 h 1891366"/>
                <a:gd name="connsiteX14" fmla="*/ 721879 w 1962150"/>
                <a:gd name="connsiteY14" fmla="*/ 1581150 h 1891366"/>
                <a:gd name="connsiteX15" fmla="*/ 263530 w 1962150"/>
                <a:gd name="connsiteY15" fmla="*/ 1581150 h 1891366"/>
                <a:gd name="connsiteX16" fmla="*/ 0 w 1962150"/>
                <a:gd name="connsiteY16" fmla="*/ 1317620 h 1891366"/>
                <a:gd name="connsiteX17" fmla="*/ 0 w 1962150"/>
                <a:gd name="connsiteY17" fmla="*/ 1317625 h 1891366"/>
                <a:gd name="connsiteX18" fmla="*/ 0 w 1962150"/>
                <a:gd name="connsiteY18" fmla="*/ 922338 h 1891366"/>
                <a:gd name="connsiteX19" fmla="*/ 0 w 1962150"/>
                <a:gd name="connsiteY19" fmla="*/ 922338 h 1891366"/>
                <a:gd name="connsiteX20" fmla="*/ 0 w 1962150"/>
                <a:gd name="connsiteY20" fmla="*/ 263530 h 1891366"/>
                <a:gd name="connsiteX0" fmla="*/ 0 w 1962150"/>
                <a:gd name="connsiteY0" fmla="*/ 263530 h 1891366"/>
                <a:gd name="connsiteX1" fmla="*/ 263530 w 1962150"/>
                <a:gd name="connsiteY1" fmla="*/ 0 h 1891366"/>
                <a:gd name="connsiteX2" fmla="*/ 327025 w 1962150"/>
                <a:gd name="connsiteY2" fmla="*/ 0 h 1891366"/>
                <a:gd name="connsiteX3" fmla="*/ 327025 w 1962150"/>
                <a:gd name="connsiteY3" fmla="*/ 0 h 1891366"/>
                <a:gd name="connsiteX4" fmla="*/ 817563 w 1962150"/>
                <a:gd name="connsiteY4" fmla="*/ 0 h 1891366"/>
                <a:gd name="connsiteX5" fmla="*/ 1698620 w 1962150"/>
                <a:gd name="connsiteY5" fmla="*/ 0 h 1891366"/>
                <a:gd name="connsiteX6" fmla="*/ 1962150 w 1962150"/>
                <a:gd name="connsiteY6" fmla="*/ 263530 h 1891366"/>
                <a:gd name="connsiteX7" fmla="*/ 1962150 w 1962150"/>
                <a:gd name="connsiteY7" fmla="*/ 922338 h 1891366"/>
                <a:gd name="connsiteX8" fmla="*/ 1962150 w 1962150"/>
                <a:gd name="connsiteY8" fmla="*/ 922338 h 1891366"/>
                <a:gd name="connsiteX9" fmla="*/ 1962150 w 1962150"/>
                <a:gd name="connsiteY9" fmla="*/ 1317625 h 1891366"/>
                <a:gd name="connsiteX10" fmla="*/ 1962150 w 1962150"/>
                <a:gd name="connsiteY10" fmla="*/ 1317620 h 1891366"/>
                <a:gd name="connsiteX11" fmla="*/ 1698620 w 1962150"/>
                <a:gd name="connsiteY11" fmla="*/ 1581150 h 1891366"/>
                <a:gd name="connsiteX12" fmla="*/ 1212418 w 1962150"/>
                <a:gd name="connsiteY12" fmla="*/ 1581876 h 1891366"/>
                <a:gd name="connsiteX13" fmla="*/ 975822 w 1962150"/>
                <a:gd name="connsiteY13" fmla="*/ 1891366 h 1891366"/>
                <a:gd name="connsiteX14" fmla="*/ 721879 w 1962150"/>
                <a:gd name="connsiteY14" fmla="*/ 1581150 h 1891366"/>
                <a:gd name="connsiteX15" fmla="*/ 263530 w 1962150"/>
                <a:gd name="connsiteY15" fmla="*/ 1581150 h 1891366"/>
                <a:gd name="connsiteX16" fmla="*/ 0 w 1962150"/>
                <a:gd name="connsiteY16" fmla="*/ 1317620 h 1891366"/>
                <a:gd name="connsiteX17" fmla="*/ 0 w 1962150"/>
                <a:gd name="connsiteY17" fmla="*/ 1317625 h 1891366"/>
                <a:gd name="connsiteX18" fmla="*/ 0 w 1962150"/>
                <a:gd name="connsiteY18" fmla="*/ 922338 h 1891366"/>
                <a:gd name="connsiteX19" fmla="*/ 0 w 1962150"/>
                <a:gd name="connsiteY19" fmla="*/ 922338 h 1891366"/>
                <a:gd name="connsiteX20" fmla="*/ 0 w 1962150"/>
                <a:gd name="connsiteY20" fmla="*/ 263530 h 1891366"/>
                <a:gd name="connsiteX0" fmla="*/ 0 w 1962150"/>
                <a:gd name="connsiteY0" fmla="*/ 263530 h 1891366"/>
                <a:gd name="connsiteX1" fmla="*/ 263530 w 1962150"/>
                <a:gd name="connsiteY1" fmla="*/ 0 h 1891366"/>
                <a:gd name="connsiteX2" fmla="*/ 327025 w 1962150"/>
                <a:gd name="connsiteY2" fmla="*/ 0 h 1891366"/>
                <a:gd name="connsiteX3" fmla="*/ 327025 w 1962150"/>
                <a:gd name="connsiteY3" fmla="*/ 0 h 1891366"/>
                <a:gd name="connsiteX4" fmla="*/ 817563 w 1962150"/>
                <a:gd name="connsiteY4" fmla="*/ 0 h 1891366"/>
                <a:gd name="connsiteX5" fmla="*/ 1698620 w 1962150"/>
                <a:gd name="connsiteY5" fmla="*/ 0 h 1891366"/>
                <a:gd name="connsiteX6" fmla="*/ 1962150 w 1962150"/>
                <a:gd name="connsiteY6" fmla="*/ 263530 h 1891366"/>
                <a:gd name="connsiteX7" fmla="*/ 1962150 w 1962150"/>
                <a:gd name="connsiteY7" fmla="*/ 922338 h 1891366"/>
                <a:gd name="connsiteX8" fmla="*/ 1962150 w 1962150"/>
                <a:gd name="connsiteY8" fmla="*/ 922338 h 1891366"/>
                <a:gd name="connsiteX9" fmla="*/ 1962150 w 1962150"/>
                <a:gd name="connsiteY9" fmla="*/ 1317625 h 1891366"/>
                <a:gd name="connsiteX10" fmla="*/ 1962150 w 1962150"/>
                <a:gd name="connsiteY10" fmla="*/ 1317620 h 1891366"/>
                <a:gd name="connsiteX11" fmla="*/ 1698620 w 1962150"/>
                <a:gd name="connsiteY11" fmla="*/ 1581150 h 1891366"/>
                <a:gd name="connsiteX12" fmla="*/ 1267572 w 1962150"/>
                <a:gd name="connsiteY12" fmla="*/ 1581876 h 1891366"/>
                <a:gd name="connsiteX13" fmla="*/ 975822 w 1962150"/>
                <a:gd name="connsiteY13" fmla="*/ 1891366 h 1891366"/>
                <a:gd name="connsiteX14" fmla="*/ 721879 w 1962150"/>
                <a:gd name="connsiteY14" fmla="*/ 1581150 h 1891366"/>
                <a:gd name="connsiteX15" fmla="*/ 263530 w 1962150"/>
                <a:gd name="connsiteY15" fmla="*/ 1581150 h 1891366"/>
                <a:gd name="connsiteX16" fmla="*/ 0 w 1962150"/>
                <a:gd name="connsiteY16" fmla="*/ 1317620 h 1891366"/>
                <a:gd name="connsiteX17" fmla="*/ 0 w 1962150"/>
                <a:gd name="connsiteY17" fmla="*/ 1317625 h 1891366"/>
                <a:gd name="connsiteX18" fmla="*/ 0 w 1962150"/>
                <a:gd name="connsiteY18" fmla="*/ 922338 h 1891366"/>
                <a:gd name="connsiteX19" fmla="*/ 0 w 1962150"/>
                <a:gd name="connsiteY19" fmla="*/ 922338 h 1891366"/>
                <a:gd name="connsiteX20" fmla="*/ 0 w 1962150"/>
                <a:gd name="connsiteY20" fmla="*/ 263530 h 1891366"/>
                <a:gd name="connsiteX0" fmla="*/ 0 w 1962150"/>
                <a:gd name="connsiteY0" fmla="*/ 263530 h 1886352"/>
                <a:gd name="connsiteX1" fmla="*/ 263530 w 1962150"/>
                <a:gd name="connsiteY1" fmla="*/ 0 h 1886352"/>
                <a:gd name="connsiteX2" fmla="*/ 327025 w 1962150"/>
                <a:gd name="connsiteY2" fmla="*/ 0 h 1886352"/>
                <a:gd name="connsiteX3" fmla="*/ 327025 w 1962150"/>
                <a:gd name="connsiteY3" fmla="*/ 0 h 1886352"/>
                <a:gd name="connsiteX4" fmla="*/ 817563 w 1962150"/>
                <a:gd name="connsiteY4" fmla="*/ 0 h 1886352"/>
                <a:gd name="connsiteX5" fmla="*/ 1698620 w 1962150"/>
                <a:gd name="connsiteY5" fmla="*/ 0 h 1886352"/>
                <a:gd name="connsiteX6" fmla="*/ 1962150 w 1962150"/>
                <a:gd name="connsiteY6" fmla="*/ 263530 h 1886352"/>
                <a:gd name="connsiteX7" fmla="*/ 1962150 w 1962150"/>
                <a:gd name="connsiteY7" fmla="*/ 922338 h 1886352"/>
                <a:gd name="connsiteX8" fmla="*/ 1962150 w 1962150"/>
                <a:gd name="connsiteY8" fmla="*/ 922338 h 1886352"/>
                <a:gd name="connsiteX9" fmla="*/ 1962150 w 1962150"/>
                <a:gd name="connsiteY9" fmla="*/ 1317625 h 1886352"/>
                <a:gd name="connsiteX10" fmla="*/ 1962150 w 1962150"/>
                <a:gd name="connsiteY10" fmla="*/ 1317620 h 1886352"/>
                <a:gd name="connsiteX11" fmla="*/ 1698620 w 1962150"/>
                <a:gd name="connsiteY11" fmla="*/ 1581150 h 1886352"/>
                <a:gd name="connsiteX12" fmla="*/ 1267572 w 1962150"/>
                <a:gd name="connsiteY12" fmla="*/ 1581876 h 1886352"/>
                <a:gd name="connsiteX13" fmla="*/ 1046018 w 1962150"/>
                <a:gd name="connsiteY13" fmla="*/ 1886352 h 1886352"/>
                <a:gd name="connsiteX14" fmla="*/ 721879 w 1962150"/>
                <a:gd name="connsiteY14" fmla="*/ 1581150 h 1886352"/>
                <a:gd name="connsiteX15" fmla="*/ 263530 w 1962150"/>
                <a:gd name="connsiteY15" fmla="*/ 1581150 h 1886352"/>
                <a:gd name="connsiteX16" fmla="*/ 0 w 1962150"/>
                <a:gd name="connsiteY16" fmla="*/ 1317620 h 1886352"/>
                <a:gd name="connsiteX17" fmla="*/ 0 w 1962150"/>
                <a:gd name="connsiteY17" fmla="*/ 1317625 h 1886352"/>
                <a:gd name="connsiteX18" fmla="*/ 0 w 1962150"/>
                <a:gd name="connsiteY18" fmla="*/ 922338 h 1886352"/>
                <a:gd name="connsiteX19" fmla="*/ 0 w 1962150"/>
                <a:gd name="connsiteY19" fmla="*/ 922338 h 1886352"/>
                <a:gd name="connsiteX20" fmla="*/ 0 w 1962150"/>
                <a:gd name="connsiteY20" fmla="*/ 263530 h 1886352"/>
                <a:gd name="connsiteX0" fmla="*/ 0 w 1962150"/>
                <a:gd name="connsiteY0" fmla="*/ 263530 h 1886352"/>
                <a:gd name="connsiteX1" fmla="*/ 263530 w 1962150"/>
                <a:gd name="connsiteY1" fmla="*/ 0 h 1886352"/>
                <a:gd name="connsiteX2" fmla="*/ 327025 w 1962150"/>
                <a:gd name="connsiteY2" fmla="*/ 0 h 1886352"/>
                <a:gd name="connsiteX3" fmla="*/ 327025 w 1962150"/>
                <a:gd name="connsiteY3" fmla="*/ 0 h 1886352"/>
                <a:gd name="connsiteX4" fmla="*/ 817563 w 1962150"/>
                <a:gd name="connsiteY4" fmla="*/ 0 h 1886352"/>
                <a:gd name="connsiteX5" fmla="*/ 1698620 w 1962150"/>
                <a:gd name="connsiteY5" fmla="*/ 0 h 1886352"/>
                <a:gd name="connsiteX6" fmla="*/ 1962150 w 1962150"/>
                <a:gd name="connsiteY6" fmla="*/ 263530 h 1886352"/>
                <a:gd name="connsiteX7" fmla="*/ 1962150 w 1962150"/>
                <a:gd name="connsiteY7" fmla="*/ 922338 h 1886352"/>
                <a:gd name="connsiteX8" fmla="*/ 1962150 w 1962150"/>
                <a:gd name="connsiteY8" fmla="*/ 922338 h 1886352"/>
                <a:gd name="connsiteX9" fmla="*/ 1962150 w 1962150"/>
                <a:gd name="connsiteY9" fmla="*/ 1317625 h 1886352"/>
                <a:gd name="connsiteX10" fmla="*/ 1962150 w 1962150"/>
                <a:gd name="connsiteY10" fmla="*/ 1317620 h 1886352"/>
                <a:gd name="connsiteX11" fmla="*/ 1698620 w 1962150"/>
                <a:gd name="connsiteY11" fmla="*/ 1581150 h 1886352"/>
                <a:gd name="connsiteX12" fmla="*/ 1267572 w 1962150"/>
                <a:gd name="connsiteY12" fmla="*/ 1581876 h 1886352"/>
                <a:gd name="connsiteX13" fmla="*/ 990328 w 1962150"/>
                <a:gd name="connsiteY13" fmla="*/ 1886352 h 1886352"/>
                <a:gd name="connsiteX14" fmla="*/ 721879 w 1962150"/>
                <a:gd name="connsiteY14" fmla="*/ 1581150 h 1886352"/>
                <a:gd name="connsiteX15" fmla="*/ 263530 w 1962150"/>
                <a:gd name="connsiteY15" fmla="*/ 1581150 h 1886352"/>
                <a:gd name="connsiteX16" fmla="*/ 0 w 1962150"/>
                <a:gd name="connsiteY16" fmla="*/ 1317620 h 1886352"/>
                <a:gd name="connsiteX17" fmla="*/ 0 w 1962150"/>
                <a:gd name="connsiteY17" fmla="*/ 1317625 h 1886352"/>
                <a:gd name="connsiteX18" fmla="*/ 0 w 1962150"/>
                <a:gd name="connsiteY18" fmla="*/ 922338 h 1886352"/>
                <a:gd name="connsiteX19" fmla="*/ 0 w 1962150"/>
                <a:gd name="connsiteY19" fmla="*/ 922338 h 1886352"/>
                <a:gd name="connsiteX20" fmla="*/ 0 w 1962150"/>
                <a:gd name="connsiteY20" fmla="*/ 263530 h 1886352"/>
                <a:gd name="connsiteX0" fmla="*/ 0 w 1962150"/>
                <a:gd name="connsiteY0" fmla="*/ 263530 h 1891366"/>
                <a:gd name="connsiteX1" fmla="*/ 263530 w 1962150"/>
                <a:gd name="connsiteY1" fmla="*/ 0 h 1891366"/>
                <a:gd name="connsiteX2" fmla="*/ 327025 w 1962150"/>
                <a:gd name="connsiteY2" fmla="*/ 0 h 1891366"/>
                <a:gd name="connsiteX3" fmla="*/ 327025 w 1962150"/>
                <a:gd name="connsiteY3" fmla="*/ 0 h 1891366"/>
                <a:gd name="connsiteX4" fmla="*/ 817563 w 1962150"/>
                <a:gd name="connsiteY4" fmla="*/ 0 h 1891366"/>
                <a:gd name="connsiteX5" fmla="*/ 1698620 w 1962150"/>
                <a:gd name="connsiteY5" fmla="*/ 0 h 1891366"/>
                <a:gd name="connsiteX6" fmla="*/ 1962150 w 1962150"/>
                <a:gd name="connsiteY6" fmla="*/ 263530 h 1891366"/>
                <a:gd name="connsiteX7" fmla="*/ 1962150 w 1962150"/>
                <a:gd name="connsiteY7" fmla="*/ 922338 h 1891366"/>
                <a:gd name="connsiteX8" fmla="*/ 1962150 w 1962150"/>
                <a:gd name="connsiteY8" fmla="*/ 922338 h 1891366"/>
                <a:gd name="connsiteX9" fmla="*/ 1962150 w 1962150"/>
                <a:gd name="connsiteY9" fmla="*/ 1317625 h 1891366"/>
                <a:gd name="connsiteX10" fmla="*/ 1962150 w 1962150"/>
                <a:gd name="connsiteY10" fmla="*/ 1317620 h 1891366"/>
                <a:gd name="connsiteX11" fmla="*/ 1698620 w 1962150"/>
                <a:gd name="connsiteY11" fmla="*/ 1581150 h 1891366"/>
                <a:gd name="connsiteX12" fmla="*/ 1267572 w 1962150"/>
                <a:gd name="connsiteY12" fmla="*/ 1581876 h 1891366"/>
                <a:gd name="connsiteX13" fmla="*/ 979190 w 1962150"/>
                <a:gd name="connsiteY13" fmla="*/ 1891366 h 1891366"/>
                <a:gd name="connsiteX14" fmla="*/ 721879 w 1962150"/>
                <a:gd name="connsiteY14" fmla="*/ 1581150 h 1891366"/>
                <a:gd name="connsiteX15" fmla="*/ 263530 w 1962150"/>
                <a:gd name="connsiteY15" fmla="*/ 1581150 h 1891366"/>
                <a:gd name="connsiteX16" fmla="*/ 0 w 1962150"/>
                <a:gd name="connsiteY16" fmla="*/ 1317620 h 1891366"/>
                <a:gd name="connsiteX17" fmla="*/ 0 w 1962150"/>
                <a:gd name="connsiteY17" fmla="*/ 1317625 h 1891366"/>
                <a:gd name="connsiteX18" fmla="*/ 0 w 1962150"/>
                <a:gd name="connsiteY18" fmla="*/ 922338 h 1891366"/>
                <a:gd name="connsiteX19" fmla="*/ 0 w 1962150"/>
                <a:gd name="connsiteY19" fmla="*/ 922338 h 1891366"/>
                <a:gd name="connsiteX20" fmla="*/ 0 w 1962150"/>
                <a:gd name="connsiteY20" fmla="*/ 263530 h 1891366"/>
                <a:gd name="connsiteX0" fmla="*/ 0 w 1962150"/>
                <a:gd name="connsiteY0" fmla="*/ 263530 h 1891366"/>
                <a:gd name="connsiteX1" fmla="*/ 263530 w 1962150"/>
                <a:gd name="connsiteY1" fmla="*/ 0 h 1891366"/>
                <a:gd name="connsiteX2" fmla="*/ 327025 w 1962150"/>
                <a:gd name="connsiteY2" fmla="*/ 0 h 1891366"/>
                <a:gd name="connsiteX3" fmla="*/ 327025 w 1962150"/>
                <a:gd name="connsiteY3" fmla="*/ 0 h 1891366"/>
                <a:gd name="connsiteX4" fmla="*/ 817563 w 1962150"/>
                <a:gd name="connsiteY4" fmla="*/ 0 h 1891366"/>
                <a:gd name="connsiteX5" fmla="*/ 1698620 w 1962150"/>
                <a:gd name="connsiteY5" fmla="*/ 0 h 1891366"/>
                <a:gd name="connsiteX6" fmla="*/ 1962150 w 1962150"/>
                <a:gd name="connsiteY6" fmla="*/ 263530 h 1891366"/>
                <a:gd name="connsiteX7" fmla="*/ 1962150 w 1962150"/>
                <a:gd name="connsiteY7" fmla="*/ 922338 h 1891366"/>
                <a:gd name="connsiteX8" fmla="*/ 1962150 w 1962150"/>
                <a:gd name="connsiteY8" fmla="*/ 922338 h 1891366"/>
                <a:gd name="connsiteX9" fmla="*/ 1962150 w 1962150"/>
                <a:gd name="connsiteY9" fmla="*/ 1317625 h 1891366"/>
                <a:gd name="connsiteX10" fmla="*/ 1962150 w 1962150"/>
                <a:gd name="connsiteY10" fmla="*/ 1317620 h 1891366"/>
                <a:gd name="connsiteX11" fmla="*/ 1698620 w 1962150"/>
                <a:gd name="connsiteY11" fmla="*/ 1581150 h 1891366"/>
                <a:gd name="connsiteX12" fmla="*/ 1161761 w 1962150"/>
                <a:gd name="connsiteY12" fmla="*/ 1576862 h 1891366"/>
                <a:gd name="connsiteX13" fmla="*/ 979190 w 1962150"/>
                <a:gd name="connsiteY13" fmla="*/ 1891366 h 1891366"/>
                <a:gd name="connsiteX14" fmla="*/ 721879 w 1962150"/>
                <a:gd name="connsiteY14" fmla="*/ 1581150 h 1891366"/>
                <a:gd name="connsiteX15" fmla="*/ 263530 w 1962150"/>
                <a:gd name="connsiteY15" fmla="*/ 1581150 h 1891366"/>
                <a:gd name="connsiteX16" fmla="*/ 0 w 1962150"/>
                <a:gd name="connsiteY16" fmla="*/ 1317620 h 1891366"/>
                <a:gd name="connsiteX17" fmla="*/ 0 w 1962150"/>
                <a:gd name="connsiteY17" fmla="*/ 1317625 h 1891366"/>
                <a:gd name="connsiteX18" fmla="*/ 0 w 1962150"/>
                <a:gd name="connsiteY18" fmla="*/ 922338 h 1891366"/>
                <a:gd name="connsiteX19" fmla="*/ 0 w 1962150"/>
                <a:gd name="connsiteY19" fmla="*/ 922338 h 1891366"/>
                <a:gd name="connsiteX20" fmla="*/ 0 w 1962150"/>
                <a:gd name="connsiteY20" fmla="*/ 263530 h 1891366"/>
                <a:gd name="connsiteX0" fmla="*/ 0 w 1962150"/>
                <a:gd name="connsiteY0" fmla="*/ 263530 h 1891366"/>
                <a:gd name="connsiteX1" fmla="*/ 263530 w 1962150"/>
                <a:gd name="connsiteY1" fmla="*/ 0 h 1891366"/>
                <a:gd name="connsiteX2" fmla="*/ 327025 w 1962150"/>
                <a:gd name="connsiteY2" fmla="*/ 0 h 1891366"/>
                <a:gd name="connsiteX3" fmla="*/ 327025 w 1962150"/>
                <a:gd name="connsiteY3" fmla="*/ 0 h 1891366"/>
                <a:gd name="connsiteX4" fmla="*/ 817563 w 1962150"/>
                <a:gd name="connsiteY4" fmla="*/ 0 h 1891366"/>
                <a:gd name="connsiteX5" fmla="*/ 1698620 w 1962150"/>
                <a:gd name="connsiteY5" fmla="*/ 0 h 1891366"/>
                <a:gd name="connsiteX6" fmla="*/ 1962150 w 1962150"/>
                <a:gd name="connsiteY6" fmla="*/ 263530 h 1891366"/>
                <a:gd name="connsiteX7" fmla="*/ 1962150 w 1962150"/>
                <a:gd name="connsiteY7" fmla="*/ 922338 h 1891366"/>
                <a:gd name="connsiteX8" fmla="*/ 1962150 w 1962150"/>
                <a:gd name="connsiteY8" fmla="*/ 922338 h 1891366"/>
                <a:gd name="connsiteX9" fmla="*/ 1962150 w 1962150"/>
                <a:gd name="connsiteY9" fmla="*/ 1317625 h 1891366"/>
                <a:gd name="connsiteX10" fmla="*/ 1962150 w 1962150"/>
                <a:gd name="connsiteY10" fmla="*/ 1317620 h 1891366"/>
                <a:gd name="connsiteX11" fmla="*/ 1698620 w 1962150"/>
                <a:gd name="connsiteY11" fmla="*/ 1581150 h 1891366"/>
                <a:gd name="connsiteX12" fmla="*/ 1161761 w 1962150"/>
                <a:gd name="connsiteY12" fmla="*/ 1576862 h 1891366"/>
                <a:gd name="connsiteX13" fmla="*/ 979190 w 1962150"/>
                <a:gd name="connsiteY13" fmla="*/ 1891366 h 1891366"/>
                <a:gd name="connsiteX14" fmla="*/ 822121 w 1962150"/>
                <a:gd name="connsiteY14" fmla="*/ 1576137 h 1891366"/>
                <a:gd name="connsiteX15" fmla="*/ 263530 w 1962150"/>
                <a:gd name="connsiteY15" fmla="*/ 1581150 h 1891366"/>
                <a:gd name="connsiteX16" fmla="*/ 0 w 1962150"/>
                <a:gd name="connsiteY16" fmla="*/ 1317620 h 1891366"/>
                <a:gd name="connsiteX17" fmla="*/ 0 w 1962150"/>
                <a:gd name="connsiteY17" fmla="*/ 1317625 h 1891366"/>
                <a:gd name="connsiteX18" fmla="*/ 0 w 1962150"/>
                <a:gd name="connsiteY18" fmla="*/ 922338 h 1891366"/>
                <a:gd name="connsiteX19" fmla="*/ 0 w 1962150"/>
                <a:gd name="connsiteY19" fmla="*/ 922338 h 1891366"/>
                <a:gd name="connsiteX20" fmla="*/ 0 w 1962150"/>
                <a:gd name="connsiteY20" fmla="*/ 263530 h 1891366"/>
                <a:gd name="connsiteX0" fmla="*/ 0 w 1962150"/>
                <a:gd name="connsiteY0" fmla="*/ 263530 h 1891366"/>
                <a:gd name="connsiteX1" fmla="*/ 263530 w 1962150"/>
                <a:gd name="connsiteY1" fmla="*/ 0 h 1891366"/>
                <a:gd name="connsiteX2" fmla="*/ 327025 w 1962150"/>
                <a:gd name="connsiteY2" fmla="*/ 0 h 1891366"/>
                <a:gd name="connsiteX3" fmla="*/ 327025 w 1962150"/>
                <a:gd name="connsiteY3" fmla="*/ 0 h 1891366"/>
                <a:gd name="connsiteX4" fmla="*/ 817563 w 1962150"/>
                <a:gd name="connsiteY4" fmla="*/ 0 h 1891366"/>
                <a:gd name="connsiteX5" fmla="*/ 1698620 w 1962150"/>
                <a:gd name="connsiteY5" fmla="*/ 0 h 1891366"/>
                <a:gd name="connsiteX6" fmla="*/ 1962150 w 1962150"/>
                <a:gd name="connsiteY6" fmla="*/ 263530 h 1891366"/>
                <a:gd name="connsiteX7" fmla="*/ 1962150 w 1962150"/>
                <a:gd name="connsiteY7" fmla="*/ 922338 h 1891366"/>
                <a:gd name="connsiteX8" fmla="*/ 1962150 w 1962150"/>
                <a:gd name="connsiteY8" fmla="*/ 922338 h 1891366"/>
                <a:gd name="connsiteX9" fmla="*/ 1962150 w 1962150"/>
                <a:gd name="connsiteY9" fmla="*/ 1317625 h 1891366"/>
                <a:gd name="connsiteX10" fmla="*/ 1962150 w 1962150"/>
                <a:gd name="connsiteY10" fmla="*/ 1317620 h 1891366"/>
                <a:gd name="connsiteX11" fmla="*/ 1698620 w 1962150"/>
                <a:gd name="connsiteY11" fmla="*/ 1581150 h 1891366"/>
                <a:gd name="connsiteX12" fmla="*/ 1161761 w 1962150"/>
                <a:gd name="connsiteY12" fmla="*/ 1576862 h 1891366"/>
                <a:gd name="connsiteX13" fmla="*/ 979190 w 1962150"/>
                <a:gd name="connsiteY13" fmla="*/ 1891366 h 1891366"/>
                <a:gd name="connsiteX14" fmla="*/ 822121 w 1962150"/>
                <a:gd name="connsiteY14" fmla="*/ 1581151 h 1891366"/>
                <a:gd name="connsiteX15" fmla="*/ 263530 w 1962150"/>
                <a:gd name="connsiteY15" fmla="*/ 1581150 h 1891366"/>
                <a:gd name="connsiteX16" fmla="*/ 0 w 1962150"/>
                <a:gd name="connsiteY16" fmla="*/ 1317620 h 1891366"/>
                <a:gd name="connsiteX17" fmla="*/ 0 w 1962150"/>
                <a:gd name="connsiteY17" fmla="*/ 1317625 h 1891366"/>
                <a:gd name="connsiteX18" fmla="*/ 0 w 1962150"/>
                <a:gd name="connsiteY18" fmla="*/ 922338 h 1891366"/>
                <a:gd name="connsiteX19" fmla="*/ 0 w 1962150"/>
                <a:gd name="connsiteY19" fmla="*/ 922338 h 1891366"/>
                <a:gd name="connsiteX20" fmla="*/ 0 w 1962150"/>
                <a:gd name="connsiteY20" fmla="*/ 263530 h 1891366"/>
                <a:gd name="connsiteX0" fmla="*/ 0 w 1962150"/>
                <a:gd name="connsiteY0" fmla="*/ 263530 h 2020630"/>
                <a:gd name="connsiteX1" fmla="*/ 263530 w 1962150"/>
                <a:gd name="connsiteY1" fmla="*/ 0 h 2020630"/>
                <a:gd name="connsiteX2" fmla="*/ 327025 w 1962150"/>
                <a:gd name="connsiteY2" fmla="*/ 0 h 2020630"/>
                <a:gd name="connsiteX3" fmla="*/ 327025 w 1962150"/>
                <a:gd name="connsiteY3" fmla="*/ 0 h 2020630"/>
                <a:gd name="connsiteX4" fmla="*/ 817563 w 1962150"/>
                <a:gd name="connsiteY4" fmla="*/ 0 h 2020630"/>
                <a:gd name="connsiteX5" fmla="*/ 1698620 w 1962150"/>
                <a:gd name="connsiteY5" fmla="*/ 0 h 2020630"/>
                <a:gd name="connsiteX6" fmla="*/ 1962150 w 1962150"/>
                <a:gd name="connsiteY6" fmla="*/ 263530 h 2020630"/>
                <a:gd name="connsiteX7" fmla="*/ 1962150 w 1962150"/>
                <a:gd name="connsiteY7" fmla="*/ 922338 h 2020630"/>
                <a:gd name="connsiteX8" fmla="*/ 1962150 w 1962150"/>
                <a:gd name="connsiteY8" fmla="*/ 922338 h 2020630"/>
                <a:gd name="connsiteX9" fmla="*/ 1962150 w 1962150"/>
                <a:gd name="connsiteY9" fmla="*/ 1317625 h 2020630"/>
                <a:gd name="connsiteX10" fmla="*/ 1962150 w 1962150"/>
                <a:gd name="connsiteY10" fmla="*/ 1317620 h 2020630"/>
                <a:gd name="connsiteX11" fmla="*/ 1698620 w 1962150"/>
                <a:gd name="connsiteY11" fmla="*/ 1581150 h 2020630"/>
                <a:gd name="connsiteX12" fmla="*/ 1161761 w 1962150"/>
                <a:gd name="connsiteY12" fmla="*/ 1576862 h 2020630"/>
                <a:gd name="connsiteX13" fmla="*/ 979190 w 1962150"/>
                <a:gd name="connsiteY13" fmla="*/ 2020630 h 2020630"/>
                <a:gd name="connsiteX14" fmla="*/ 822121 w 1962150"/>
                <a:gd name="connsiteY14" fmla="*/ 1581151 h 2020630"/>
                <a:gd name="connsiteX15" fmla="*/ 263530 w 1962150"/>
                <a:gd name="connsiteY15" fmla="*/ 1581150 h 2020630"/>
                <a:gd name="connsiteX16" fmla="*/ 0 w 1962150"/>
                <a:gd name="connsiteY16" fmla="*/ 1317620 h 2020630"/>
                <a:gd name="connsiteX17" fmla="*/ 0 w 1962150"/>
                <a:gd name="connsiteY17" fmla="*/ 1317625 h 2020630"/>
                <a:gd name="connsiteX18" fmla="*/ 0 w 1962150"/>
                <a:gd name="connsiteY18" fmla="*/ 922338 h 2020630"/>
                <a:gd name="connsiteX19" fmla="*/ 0 w 1962150"/>
                <a:gd name="connsiteY19" fmla="*/ 922338 h 2020630"/>
                <a:gd name="connsiteX20" fmla="*/ 0 w 1962150"/>
                <a:gd name="connsiteY20" fmla="*/ 263530 h 2020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962150" h="2020630">
                  <a:moveTo>
                    <a:pt x="0" y="263530"/>
                  </a:moveTo>
                  <a:cubicBezTo>
                    <a:pt x="0" y="117986"/>
                    <a:pt x="117986" y="0"/>
                    <a:pt x="263530" y="0"/>
                  </a:cubicBezTo>
                  <a:lnTo>
                    <a:pt x="327025" y="0"/>
                  </a:lnTo>
                  <a:lnTo>
                    <a:pt x="327025" y="0"/>
                  </a:lnTo>
                  <a:lnTo>
                    <a:pt x="817563" y="0"/>
                  </a:lnTo>
                  <a:lnTo>
                    <a:pt x="1698620" y="0"/>
                  </a:lnTo>
                  <a:cubicBezTo>
                    <a:pt x="1844164" y="0"/>
                    <a:pt x="1962150" y="117986"/>
                    <a:pt x="1962150" y="263530"/>
                  </a:cubicBezTo>
                  <a:lnTo>
                    <a:pt x="1962150" y="922338"/>
                  </a:lnTo>
                  <a:lnTo>
                    <a:pt x="1962150" y="922338"/>
                  </a:lnTo>
                  <a:lnTo>
                    <a:pt x="1962150" y="1317625"/>
                  </a:lnTo>
                  <a:lnTo>
                    <a:pt x="1962150" y="1317620"/>
                  </a:lnTo>
                  <a:cubicBezTo>
                    <a:pt x="1962150" y="1463164"/>
                    <a:pt x="1844164" y="1581150"/>
                    <a:pt x="1698620" y="1581150"/>
                  </a:cubicBezTo>
                  <a:lnTo>
                    <a:pt x="1161761" y="1576862"/>
                  </a:lnTo>
                  <a:lnTo>
                    <a:pt x="979190" y="2020630"/>
                  </a:lnTo>
                  <a:lnTo>
                    <a:pt x="822121" y="1581151"/>
                  </a:lnTo>
                  <a:lnTo>
                    <a:pt x="263530" y="1581150"/>
                  </a:lnTo>
                  <a:cubicBezTo>
                    <a:pt x="117986" y="1581150"/>
                    <a:pt x="0" y="1463164"/>
                    <a:pt x="0" y="1317620"/>
                  </a:cubicBezTo>
                  <a:lnTo>
                    <a:pt x="0" y="1317625"/>
                  </a:lnTo>
                  <a:lnTo>
                    <a:pt x="0" y="922338"/>
                  </a:lnTo>
                  <a:lnTo>
                    <a:pt x="0" y="922338"/>
                  </a:lnTo>
                  <a:lnTo>
                    <a:pt x="0" y="263530"/>
                  </a:lnTo>
                  <a:close/>
                </a:path>
              </a:pathLst>
            </a:custGeom>
            <a:solidFill>
              <a:schemeClr val="bg2">
                <a:lumMod val="50000"/>
              </a:schemeClr>
            </a:solidFill>
            <a:ln>
              <a:noFill/>
            </a:ln>
            <a:effectLst>
              <a:reflection blurRad="114300" stA="29000" endPos="43000" dist="127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ounded Rectangle 29"/>
            <p:cNvSpPr/>
            <p:nvPr/>
          </p:nvSpPr>
          <p:spPr>
            <a:xfrm>
              <a:off x="904010" y="2306783"/>
              <a:ext cx="1995054" cy="1705698"/>
            </a:xfrm>
            <a:prstGeom prst="round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dirty="0">
                  <a:solidFill>
                    <a:schemeClr val="tx1"/>
                  </a:solidFill>
                </a:rPr>
                <a:t>Identify mechanisms to </a:t>
              </a:r>
              <a:r>
                <a:rPr lang="en-US" b="1" dirty="0">
                  <a:solidFill>
                    <a:schemeClr val="tx1"/>
                  </a:solidFill>
                </a:rPr>
                <a:t>prevent</a:t>
              </a:r>
              <a:r>
                <a:rPr lang="en-US" dirty="0">
                  <a:solidFill>
                    <a:schemeClr val="tx1"/>
                  </a:solidFill>
                </a:rPr>
                <a:t> burnout</a:t>
              </a:r>
            </a:p>
          </p:txBody>
        </p:sp>
      </p:grpSp>
      <p:sp>
        <p:nvSpPr>
          <p:cNvPr id="31" name="Rectangle 30"/>
          <p:cNvSpPr/>
          <p:nvPr/>
        </p:nvSpPr>
        <p:spPr>
          <a:xfrm>
            <a:off x="0" y="0"/>
            <a:ext cx="12192000" cy="1423555"/>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68E36F56-D3DF-4C53-8D36-24DC3F489966}"/>
              </a:ext>
            </a:extLst>
          </p:cNvPr>
          <p:cNvSpPr/>
          <p:nvPr/>
        </p:nvSpPr>
        <p:spPr>
          <a:xfrm>
            <a:off x="666044" y="342445"/>
            <a:ext cx="6096000" cy="830997"/>
          </a:xfrm>
          <a:prstGeom prst="rect">
            <a:avLst/>
          </a:prstGeom>
        </p:spPr>
        <p:txBody>
          <a:bodyPr>
            <a:spAutoFit/>
          </a:bodyPr>
          <a:lstStyle/>
          <a:p>
            <a:r>
              <a:rPr lang="en-US" sz="2400" b="1" dirty="0">
                <a:solidFill>
                  <a:srgbClr val="FFC000"/>
                </a:solidFill>
                <a:effectLst>
                  <a:outerShdw blurRad="63500" sx="102000" sy="102000" algn="ctr" rotWithShape="0">
                    <a:prstClr val="black">
                      <a:alpha val="40000"/>
                    </a:prstClr>
                  </a:outerShdw>
                </a:effectLst>
                <a:latin typeface="Gill Sans Ultra Bold" panose="020B0A02020104020203" pitchFamily="34" charset="0"/>
              </a:rPr>
              <a:t>LEARNING OUTCOMES: </a:t>
            </a:r>
            <a:br>
              <a:rPr lang="en-US" sz="2400" b="1" dirty="0">
                <a:solidFill>
                  <a:srgbClr val="FFC000"/>
                </a:solidFill>
                <a:latin typeface="Gill Sans Ultra Bold" panose="020B0A02020104020203" pitchFamily="34" charset="0"/>
              </a:rPr>
            </a:br>
            <a:r>
              <a:rPr lang="en-US" sz="2400" b="1" dirty="0">
                <a:solidFill>
                  <a:srgbClr val="FFC000"/>
                </a:solidFill>
                <a:latin typeface="Gill Sans Ultra Bold" panose="020B0A02020104020203" pitchFamily="34" charset="0"/>
              </a:rPr>
              <a:t>Employee </a:t>
            </a:r>
            <a:r>
              <a:rPr lang="en-US" sz="2400" b="1" dirty="0">
                <a:solidFill>
                  <a:schemeClr val="accent2"/>
                </a:solidFill>
                <a:latin typeface="Gill Sans Ultra Bold" panose="020B0A02020104020203" pitchFamily="34" charset="0"/>
              </a:rPr>
              <a:t>BURNOUT </a:t>
            </a:r>
            <a:r>
              <a:rPr lang="en-US" sz="2400" b="1" dirty="0">
                <a:solidFill>
                  <a:schemeClr val="accent4"/>
                </a:solidFill>
                <a:latin typeface="Gill Sans Ultra Bold" panose="020B0A02020104020203" pitchFamily="34" charset="0"/>
              </a:rPr>
              <a:t>Prevention</a:t>
            </a:r>
            <a:endParaRPr lang="en-US" sz="2400" b="1" dirty="0">
              <a:solidFill>
                <a:schemeClr val="bg1">
                  <a:lumMod val="85000"/>
                </a:schemeClr>
              </a:solidFill>
              <a:latin typeface="Gill Sans Ultra Bold" panose="020B0A02020104020203" pitchFamily="34" charset="0"/>
            </a:endParaRPr>
          </a:p>
        </p:txBody>
      </p:sp>
      <p:sp>
        <p:nvSpPr>
          <p:cNvPr id="2" name="Rectangle 1">
            <a:extLst>
              <a:ext uri="{FF2B5EF4-FFF2-40B4-BE49-F238E27FC236}">
                <a16:creationId xmlns:a16="http://schemas.microsoft.com/office/drawing/2014/main" id="{FDAF7A63-8315-4226-883A-495F98A1B819}"/>
              </a:ext>
            </a:extLst>
          </p:cNvPr>
          <p:cNvSpPr/>
          <p:nvPr/>
        </p:nvSpPr>
        <p:spPr>
          <a:xfrm>
            <a:off x="786245" y="1670255"/>
            <a:ext cx="8125942" cy="461665"/>
          </a:xfrm>
          <a:prstGeom prst="rect">
            <a:avLst/>
          </a:prstGeom>
        </p:spPr>
        <p:txBody>
          <a:bodyPr wrap="none">
            <a:spAutoFit/>
          </a:bodyPr>
          <a:lstStyle/>
          <a:p>
            <a:r>
              <a:rPr lang="en-US" sz="2400" b="1" dirty="0">
                <a:latin typeface="Arial" panose="020B0604020202020204" pitchFamily="34" charset="0"/>
                <a:cs typeface="Arial" panose="020B0604020202020204" pitchFamily="34" charset="0"/>
              </a:rPr>
              <a:t>By the end of this presentation, you should be able to:</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09037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0" presetClass="path" presetSubtype="0" fill="hold" nodeType="withEffect">
                                  <p:stCondLst>
                                    <p:cond delay="0"/>
                                  </p:stCondLst>
                                  <p:childTnLst>
                                    <p:animMotion origin="layout" path="M 0 -3.7037E-6 C 0.00951 -0.01898 0.99063 0.00162 1 -0.01342 " pathEditMode="relative" rAng="0" ptsTypes="AA">
                                      <p:cBhvr>
                                        <p:cTn id="9" dur="5000" fill="hold"/>
                                        <p:tgtEl>
                                          <p:spTgt spid="4"/>
                                        </p:tgtEl>
                                        <p:attrNameLst>
                                          <p:attrName>ppt_x</p:attrName>
                                          <p:attrName>ppt_y</p:attrName>
                                        </p:attrNameLst>
                                      </p:cBhvr>
                                      <p:rCtr x="50000" y="-671"/>
                                    </p:animMotion>
                                  </p:childTnLst>
                                </p:cTn>
                              </p:par>
                              <p:par>
                                <p:cTn id="10" presetID="22" presetClass="exit" presetSubtype="8" fill="hold" nodeType="withEffect">
                                  <p:stCondLst>
                                    <p:cond delay="0"/>
                                  </p:stCondLst>
                                  <p:childTnLst>
                                    <p:animEffect transition="out" filter="wipe(left)">
                                      <p:cBhvr>
                                        <p:cTn id="11" dur="5000"/>
                                        <p:tgtEl>
                                          <p:spTgt spid="7"/>
                                        </p:tgtEl>
                                      </p:cBhvr>
                                    </p:animEffect>
                                    <p:set>
                                      <p:cBhvr>
                                        <p:cTn id="12" dur="1" fill="hold">
                                          <p:stCondLst>
                                            <p:cond delay="4999"/>
                                          </p:stCondLst>
                                        </p:cTn>
                                        <p:tgtEl>
                                          <p:spTgt spid="7"/>
                                        </p:tgtEl>
                                        <p:attrNameLst>
                                          <p:attrName>style.visibility</p:attrName>
                                        </p:attrNameLst>
                                      </p:cBhvr>
                                      <p:to>
                                        <p:strVal val="hidden"/>
                                      </p:to>
                                    </p:set>
                                  </p:childTnLst>
                                </p:cTn>
                              </p:par>
                              <p:par>
                                <p:cTn id="13" presetID="10" presetClass="exit" presetSubtype="0" fill="hold" nodeType="withEffect">
                                  <p:stCondLst>
                                    <p:cond delay="4800"/>
                                  </p:stCondLst>
                                  <p:childTnLst>
                                    <p:animEffect transition="out" filter="fade">
                                      <p:cBhvr>
                                        <p:cTn id="14" dur="500"/>
                                        <p:tgtEl>
                                          <p:spTgt spid="4"/>
                                        </p:tgtEl>
                                      </p:cBhvr>
                                    </p:animEffect>
                                    <p:set>
                                      <p:cBhvr>
                                        <p:cTn id="15" dur="1" fill="hold">
                                          <p:stCondLst>
                                            <p:cond delay="499"/>
                                          </p:stCondLst>
                                        </p:cTn>
                                        <p:tgtEl>
                                          <p:spTgt spid="4"/>
                                        </p:tgtEl>
                                        <p:attrNameLst>
                                          <p:attrName>style.visibility</p:attrName>
                                        </p:attrNameLst>
                                      </p:cBhvr>
                                      <p:to>
                                        <p:strVal val="hidden"/>
                                      </p:to>
                                    </p:set>
                                  </p:childTnLst>
                                </p:cTn>
                              </p:par>
                              <p:par>
                                <p:cTn id="16" presetID="10" presetClass="entr" presetSubtype="0" fill="hold" nodeType="withEffect">
                                  <p:stCondLst>
                                    <p:cond delay="30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par>
                                <p:cTn id="19" presetID="10" presetClass="entr" presetSubtype="0" fill="hold" nodeType="withEffect">
                                  <p:stCondLst>
                                    <p:cond delay="1300"/>
                                  </p:stCondLst>
                                  <p:childTnLst>
                                    <p:set>
                                      <p:cBhvr>
                                        <p:cTn id="20" dur="1" fill="hold">
                                          <p:stCondLst>
                                            <p:cond delay="0"/>
                                          </p:stCondLst>
                                        </p:cTn>
                                        <p:tgtEl>
                                          <p:spTgt spid="22"/>
                                        </p:tgtEl>
                                        <p:attrNameLst>
                                          <p:attrName>style.visibility</p:attrName>
                                        </p:attrNameLst>
                                      </p:cBhvr>
                                      <p:to>
                                        <p:strVal val="visible"/>
                                      </p:to>
                                    </p:set>
                                    <p:animEffect transition="in" filter="fade">
                                      <p:cBhvr>
                                        <p:cTn id="21" dur="500"/>
                                        <p:tgtEl>
                                          <p:spTgt spid="22"/>
                                        </p:tgtEl>
                                      </p:cBhvr>
                                    </p:animEffect>
                                  </p:childTnLst>
                                </p:cTn>
                              </p:par>
                              <p:par>
                                <p:cTn id="22" presetID="10" presetClass="entr" presetSubtype="0" fill="hold" nodeType="withEffect">
                                  <p:stCondLst>
                                    <p:cond delay="270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childTnLst>
                                </p:cTn>
                              </p:par>
                              <p:par>
                                <p:cTn id="25" presetID="10" presetClass="entr" presetSubtype="0" fill="hold" nodeType="withEffect">
                                  <p:stCondLst>
                                    <p:cond delay="4000"/>
                                  </p:stCondLst>
                                  <p:childTnLst>
                                    <p:set>
                                      <p:cBhvr>
                                        <p:cTn id="26" dur="1" fill="hold">
                                          <p:stCondLst>
                                            <p:cond delay="0"/>
                                          </p:stCondLst>
                                        </p:cTn>
                                        <p:tgtEl>
                                          <p:spTgt spid="28"/>
                                        </p:tgtEl>
                                        <p:attrNameLst>
                                          <p:attrName>style.visibility</p:attrName>
                                        </p:attrNameLst>
                                      </p:cBhvr>
                                      <p:to>
                                        <p:strVal val="visible"/>
                                      </p:to>
                                    </p:set>
                                    <p:animEffect transition="in" filter="fade">
                                      <p:cBhvr>
                                        <p:cTn id="2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bg2">
                <a:lumMod val="75000"/>
              </a:schemeClr>
            </a:gs>
            <a:gs pos="67000">
              <a:schemeClr val="bg2">
                <a:lumMod val="75000"/>
              </a:schemeClr>
            </a:gs>
            <a:gs pos="75000">
              <a:schemeClr val="bg2"/>
            </a:gs>
            <a:gs pos="100000">
              <a:schemeClr val="bg2">
                <a:lumMod val="75000"/>
              </a:schemeClr>
            </a:gs>
          </a:gsLst>
          <a:lin ang="5400000" scaled="1"/>
        </a:gradFill>
        <a:effectLst/>
      </p:bgPr>
    </p:bg>
    <p:spTree>
      <p:nvGrpSpPr>
        <p:cNvPr id="1" name=""/>
        <p:cNvGrpSpPr/>
        <p:nvPr/>
      </p:nvGrpSpPr>
      <p:grpSpPr>
        <a:xfrm>
          <a:off x="0" y="0"/>
          <a:ext cx="0" cy="0"/>
          <a:chOff x="0" y="0"/>
          <a:chExt cx="0" cy="0"/>
        </a:xfrm>
      </p:grpSpPr>
      <p:sp>
        <p:nvSpPr>
          <p:cNvPr id="31" name="Rectangle 30"/>
          <p:cNvSpPr/>
          <p:nvPr/>
        </p:nvSpPr>
        <p:spPr>
          <a:xfrm>
            <a:off x="0" y="0"/>
            <a:ext cx="12192000" cy="1423555"/>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285D8A23-1C28-488E-B1E0-4A42E87AA558}"/>
              </a:ext>
            </a:extLst>
          </p:cNvPr>
          <p:cNvSpPr/>
          <p:nvPr/>
        </p:nvSpPr>
        <p:spPr>
          <a:xfrm>
            <a:off x="666043" y="342445"/>
            <a:ext cx="9684965" cy="707886"/>
          </a:xfrm>
          <a:prstGeom prst="rect">
            <a:avLst/>
          </a:prstGeom>
        </p:spPr>
        <p:txBody>
          <a:bodyPr wrap="square">
            <a:spAutoFit/>
          </a:bodyPr>
          <a:lstStyle/>
          <a:p>
            <a:r>
              <a:rPr lang="en-US" sz="4000" b="1" dirty="0">
                <a:solidFill>
                  <a:srgbClr val="FFC000"/>
                </a:solidFill>
                <a:latin typeface="Gill Sans Ultra Bold" panose="020B0A02020104020203" pitchFamily="34" charset="0"/>
              </a:rPr>
              <a:t>Isn’t “Burnout” </a:t>
            </a:r>
            <a:r>
              <a:rPr lang="en-US" sz="4000" b="1" i="1" dirty="0">
                <a:solidFill>
                  <a:srgbClr val="FFC000"/>
                </a:solidFill>
                <a:latin typeface="Gill Sans Ultra Bold" panose="020B0A02020104020203" pitchFamily="34" charset="0"/>
              </a:rPr>
              <a:t>just</a:t>
            </a:r>
            <a:r>
              <a:rPr lang="en-US" sz="4000" b="1" dirty="0">
                <a:solidFill>
                  <a:srgbClr val="FFC000"/>
                </a:solidFill>
                <a:latin typeface="Gill Sans Ultra Bold" panose="020B0A02020104020203" pitchFamily="34" charset="0"/>
              </a:rPr>
              <a:t> </a:t>
            </a:r>
            <a:r>
              <a:rPr lang="en-US" sz="4000" b="1" dirty="0">
                <a:solidFill>
                  <a:schemeClr val="accent2"/>
                </a:solidFill>
                <a:latin typeface="Gill Sans Ultra Bold" panose="020B0A02020104020203" pitchFamily="34" charset="0"/>
              </a:rPr>
              <a:t>Stress?</a:t>
            </a:r>
          </a:p>
        </p:txBody>
      </p:sp>
      <p:sp>
        <p:nvSpPr>
          <p:cNvPr id="6" name="Rectangle 5">
            <a:extLst>
              <a:ext uri="{FF2B5EF4-FFF2-40B4-BE49-F238E27FC236}">
                <a16:creationId xmlns:a16="http://schemas.microsoft.com/office/drawing/2014/main" id="{9AE3D6AA-6C6D-429F-9539-09C9CE712051}"/>
              </a:ext>
            </a:extLst>
          </p:cNvPr>
          <p:cNvSpPr/>
          <p:nvPr/>
        </p:nvSpPr>
        <p:spPr>
          <a:xfrm>
            <a:off x="394317" y="1392776"/>
            <a:ext cx="7743843" cy="4524315"/>
          </a:xfrm>
          <a:prstGeom prst="rect">
            <a:avLst/>
          </a:prstGeom>
        </p:spPr>
        <p:txBody>
          <a:bodyPr wrap="square">
            <a:spAutoFit/>
          </a:bodyPr>
          <a:lstStyle/>
          <a:p>
            <a:pPr marL="457200" indent="-457200">
              <a:buFont typeface="Arial" panose="020B0604020202020204" pitchFamily="34" charset="0"/>
              <a:buChar char="•"/>
            </a:pPr>
            <a:endParaRPr lang="en-US" sz="2400" dirty="0"/>
          </a:p>
          <a:p>
            <a:pPr marL="457200" indent="-457200">
              <a:buFont typeface="Arial" panose="020B0604020202020204" pitchFamily="34" charset="0"/>
              <a:buChar char="•"/>
            </a:pPr>
            <a:r>
              <a:rPr lang="en-US" sz="2400" dirty="0"/>
              <a:t>Stress is similar to burnout: where does “normal stress” stop and where does burnout begin?</a:t>
            </a:r>
          </a:p>
          <a:p>
            <a:endParaRPr lang="en-US" sz="2400" b="1" dirty="0"/>
          </a:p>
          <a:p>
            <a:pPr marL="457200" indent="-457200">
              <a:buFont typeface="Arial" panose="020B0604020202020204" pitchFamily="34" charset="0"/>
              <a:buChar char="•"/>
            </a:pPr>
            <a:r>
              <a:rPr lang="en-US" sz="2400" dirty="0"/>
              <a:t>Everyone experiences stress sometimes. Burnout, however, is a disorder. </a:t>
            </a:r>
            <a:r>
              <a:rPr lang="en-US" sz="2400" b="1" dirty="0"/>
              <a:t>Stress is not a disorder in itself, while burnout is. </a:t>
            </a:r>
          </a:p>
          <a:p>
            <a:endParaRPr lang="en-US" sz="2400" dirty="0"/>
          </a:p>
          <a:p>
            <a:pPr marL="457200" indent="-457200">
              <a:buFont typeface="Arial" panose="020B0604020202020204" pitchFamily="34" charset="0"/>
              <a:buChar char="•"/>
            </a:pPr>
            <a:r>
              <a:rPr lang="en-US" sz="2400" b="1" dirty="0"/>
              <a:t>Stress</a:t>
            </a:r>
            <a:r>
              <a:rPr lang="en-US" sz="2400" dirty="0"/>
              <a:t> refers to a mental or emotional state, wherein a person encounters tension sue to adverse conditions; </a:t>
            </a:r>
            <a:r>
              <a:rPr lang="en-US" sz="2400" b="1" dirty="0"/>
              <a:t>Burnout</a:t>
            </a:r>
            <a:r>
              <a:rPr lang="en-US" sz="2400" dirty="0"/>
              <a:t> results from prolonged exposure to stress. </a:t>
            </a:r>
            <a:br>
              <a:rPr lang="en-US" sz="2400" dirty="0"/>
            </a:br>
            <a:endParaRPr lang="en-US" sz="2400" dirty="0"/>
          </a:p>
        </p:txBody>
      </p:sp>
      <p:sp>
        <p:nvSpPr>
          <p:cNvPr id="3" name="Rectangle 2">
            <a:extLst>
              <a:ext uri="{FF2B5EF4-FFF2-40B4-BE49-F238E27FC236}">
                <a16:creationId xmlns:a16="http://schemas.microsoft.com/office/drawing/2014/main" id="{3B867FA9-40E8-41E7-98B7-7211CD9EB33F}"/>
              </a:ext>
            </a:extLst>
          </p:cNvPr>
          <p:cNvSpPr/>
          <p:nvPr/>
        </p:nvSpPr>
        <p:spPr>
          <a:xfrm>
            <a:off x="2168253" y="-1261872"/>
            <a:ext cx="8420499" cy="369332"/>
          </a:xfrm>
          <a:prstGeom prst="rect">
            <a:avLst/>
          </a:prstGeom>
        </p:spPr>
        <p:txBody>
          <a:bodyPr wrap="square">
            <a:spAutoFit/>
          </a:bodyPr>
          <a:lstStyle/>
          <a:p>
            <a:r>
              <a:rPr lang="en-US" dirty="0">
                <a:solidFill>
                  <a:srgbClr val="333333"/>
                </a:solidFill>
                <a:latin typeface="Helvetica Neue"/>
              </a:rPr>
              <a:t>Stress =&gt; more stress =&gt; a lot of stress =&gt; too much stress =&gt; burnout</a:t>
            </a:r>
            <a:endParaRPr lang="en-US" dirty="0"/>
          </a:p>
        </p:txBody>
      </p:sp>
      <p:graphicFrame>
        <p:nvGraphicFramePr>
          <p:cNvPr id="4" name="Diagram 3">
            <a:extLst>
              <a:ext uri="{FF2B5EF4-FFF2-40B4-BE49-F238E27FC236}">
                <a16:creationId xmlns:a16="http://schemas.microsoft.com/office/drawing/2014/main" id="{2B9D236A-9865-46A1-8061-99B798953087}"/>
              </a:ext>
            </a:extLst>
          </p:cNvPr>
          <p:cNvGraphicFramePr/>
          <p:nvPr>
            <p:extLst>
              <p:ext uri="{D42A27DB-BD31-4B8C-83A1-F6EECF244321}">
                <p14:modId xmlns:p14="http://schemas.microsoft.com/office/powerpoint/2010/main" val="2206641634"/>
              </p:ext>
            </p:extLst>
          </p:nvPr>
        </p:nvGraphicFramePr>
        <p:xfrm>
          <a:off x="8422640" y="1683463"/>
          <a:ext cx="3484880" cy="48320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6728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bg2">
                <a:lumMod val="75000"/>
              </a:schemeClr>
            </a:gs>
            <a:gs pos="67000">
              <a:schemeClr val="bg2">
                <a:lumMod val="75000"/>
              </a:schemeClr>
            </a:gs>
            <a:gs pos="75000">
              <a:schemeClr val="bg2"/>
            </a:gs>
            <a:gs pos="100000">
              <a:schemeClr val="bg2">
                <a:lumMod val="75000"/>
              </a:schemeClr>
            </a:gs>
          </a:gsLst>
          <a:lin ang="5400000" scaled="1"/>
        </a:gradFill>
        <a:effectLst/>
      </p:bgPr>
    </p:bg>
    <p:spTree>
      <p:nvGrpSpPr>
        <p:cNvPr id="1" name=""/>
        <p:cNvGrpSpPr/>
        <p:nvPr/>
      </p:nvGrpSpPr>
      <p:grpSpPr>
        <a:xfrm>
          <a:off x="0" y="0"/>
          <a:ext cx="0" cy="0"/>
          <a:chOff x="0" y="0"/>
          <a:chExt cx="0" cy="0"/>
        </a:xfrm>
      </p:grpSpPr>
      <p:sp>
        <p:nvSpPr>
          <p:cNvPr id="31" name="Rectangle 30"/>
          <p:cNvSpPr/>
          <p:nvPr/>
        </p:nvSpPr>
        <p:spPr>
          <a:xfrm>
            <a:off x="0" y="0"/>
            <a:ext cx="12192000" cy="1423555"/>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285D8A23-1C28-488E-B1E0-4A42E87AA558}"/>
              </a:ext>
            </a:extLst>
          </p:cNvPr>
          <p:cNvSpPr/>
          <p:nvPr/>
        </p:nvSpPr>
        <p:spPr>
          <a:xfrm>
            <a:off x="666043" y="342445"/>
            <a:ext cx="8410223" cy="707886"/>
          </a:xfrm>
          <a:prstGeom prst="rect">
            <a:avLst/>
          </a:prstGeom>
        </p:spPr>
        <p:txBody>
          <a:bodyPr wrap="square">
            <a:spAutoFit/>
          </a:bodyPr>
          <a:lstStyle/>
          <a:p>
            <a:r>
              <a:rPr lang="en-US" sz="4000" b="1" dirty="0">
                <a:solidFill>
                  <a:srgbClr val="FFC000"/>
                </a:solidFill>
                <a:latin typeface="Gill Sans Ultra Bold" panose="020B0A02020104020203" pitchFamily="34" charset="0"/>
              </a:rPr>
              <a:t>The Result of “Burnout”</a:t>
            </a:r>
            <a:endParaRPr lang="en-US" sz="4000" b="1" dirty="0">
              <a:solidFill>
                <a:schemeClr val="bg1">
                  <a:lumMod val="85000"/>
                </a:schemeClr>
              </a:solidFill>
              <a:latin typeface="Gill Sans Ultra Bold" panose="020B0A02020104020203" pitchFamily="34" charset="0"/>
            </a:endParaRPr>
          </a:p>
        </p:txBody>
      </p:sp>
      <p:sp>
        <p:nvSpPr>
          <p:cNvPr id="6" name="Rectangle 5">
            <a:extLst>
              <a:ext uri="{FF2B5EF4-FFF2-40B4-BE49-F238E27FC236}">
                <a16:creationId xmlns:a16="http://schemas.microsoft.com/office/drawing/2014/main" id="{9AE3D6AA-6C6D-429F-9539-09C9CE712051}"/>
              </a:ext>
            </a:extLst>
          </p:cNvPr>
          <p:cNvSpPr/>
          <p:nvPr/>
        </p:nvSpPr>
        <p:spPr>
          <a:xfrm>
            <a:off x="479660" y="2090172"/>
            <a:ext cx="7591443" cy="3908762"/>
          </a:xfrm>
          <a:prstGeom prst="rect">
            <a:avLst/>
          </a:prstGeom>
        </p:spPr>
        <p:txBody>
          <a:bodyPr wrap="square">
            <a:spAutoFit/>
          </a:bodyPr>
          <a:lstStyle/>
          <a:p>
            <a:pPr marL="457200" indent="-457200">
              <a:buFont typeface="Arial" panose="020B0604020202020204" pitchFamily="34" charset="0"/>
              <a:buChar char="•"/>
            </a:pPr>
            <a:r>
              <a:rPr lang="en-US" sz="2800" dirty="0"/>
              <a:t>Leads to three negative psychological responses: </a:t>
            </a:r>
            <a:r>
              <a:rPr lang="en-US" sz="2800" b="1" dirty="0"/>
              <a:t>depersonalization, emotional exhaustion, and a lack of personal accomplishment</a:t>
            </a:r>
          </a:p>
          <a:p>
            <a:pPr marL="457200" indent="-457200">
              <a:buFont typeface="Arial" panose="020B0604020202020204" pitchFamily="34" charset="0"/>
              <a:buChar char="•"/>
            </a:pPr>
            <a:endParaRPr lang="en-US" sz="2800" b="1" dirty="0"/>
          </a:p>
          <a:p>
            <a:pPr marL="457200" indent="-457200">
              <a:buFont typeface="Arial" panose="020B0604020202020204" pitchFamily="34" charset="0"/>
              <a:buChar char="•"/>
            </a:pPr>
            <a:r>
              <a:rPr lang="en-US" sz="2800" dirty="0"/>
              <a:t>Burnout can make it so that you are no longer the person who you want to be, or who you used to be.</a:t>
            </a:r>
            <a:endParaRPr lang="en-US" sz="2800" b="1" dirty="0"/>
          </a:p>
          <a:p>
            <a:endParaRPr lang="en-US" sz="2400" b="1" dirty="0"/>
          </a:p>
        </p:txBody>
      </p:sp>
      <p:pic>
        <p:nvPicPr>
          <p:cNvPr id="4" name="Picture 3">
            <a:extLst>
              <a:ext uri="{FF2B5EF4-FFF2-40B4-BE49-F238E27FC236}">
                <a16:creationId xmlns:a16="http://schemas.microsoft.com/office/drawing/2014/main" id="{78DECD9D-0E67-4235-A894-B3A1F15AF31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71103" y="2969603"/>
            <a:ext cx="4593137" cy="4397929"/>
          </a:xfrm>
          <a:prstGeom prst="rect">
            <a:avLst/>
          </a:prstGeom>
        </p:spPr>
      </p:pic>
    </p:spTree>
    <p:extLst>
      <p:ext uri="{BB962C8B-B14F-4D97-AF65-F5344CB8AC3E}">
        <p14:creationId xmlns:p14="http://schemas.microsoft.com/office/powerpoint/2010/main" val="21436116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bg2">
                <a:lumMod val="75000"/>
              </a:schemeClr>
            </a:gs>
            <a:gs pos="67000">
              <a:schemeClr val="bg2">
                <a:lumMod val="75000"/>
              </a:schemeClr>
            </a:gs>
            <a:gs pos="75000">
              <a:schemeClr val="bg2"/>
            </a:gs>
            <a:gs pos="100000">
              <a:schemeClr val="bg2">
                <a:lumMod val="75000"/>
              </a:schemeClr>
            </a:gs>
          </a:gsLst>
          <a:lin ang="5400000" scaled="1"/>
        </a:gradFill>
        <a:effectLst/>
      </p:bgPr>
    </p:bg>
    <p:spTree>
      <p:nvGrpSpPr>
        <p:cNvPr id="1" name=""/>
        <p:cNvGrpSpPr/>
        <p:nvPr/>
      </p:nvGrpSpPr>
      <p:grpSpPr>
        <a:xfrm>
          <a:off x="0" y="0"/>
          <a:ext cx="0" cy="0"/>
          <a:chOff x="0" y="0"/>
          <a:chExt cx="0" cy="0"/>
        </a:xfrm>
      </p:grpSpPr>
      <p:sp>
        <p:nvSpPr>
          <p:cNvPr id="31" name="Rectangle 30"/>
          <p:cNvSpPr/>
          <p:nvPr/>
        </p:nvSpPr>
        <p:spPr>
          <a:xfrm>
            <a:off x="0" y="0"/>
            <a:ext cx="12192000" cy="1423555"/>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285D8A23-1C28-488E-B1E0-4A42E87AA558}"/>
              </a:ext>
            </a:extLst>
          </p:cNvPr>
          <p:cNvSpPr/>
          <p:nvPr/>
        </p:nvSpPr>
        <p:spPr>
          <a:xfrm>
            <a:off x="666043" y="342445"/>
            <a:ext cx="8410223" cy="707886"/>
          </a:xfrm>
          <a:prstGeom prst="rect">
            <a:avLst/>
          </a:prstGeom>
        </p:spPr>
        <p:txBody>
          <a:bodyPr wrap="square">
            <a:spAutoFit/>
          </a:bodyPr>
          <a:lstStyle/>
          <a:p>
            <a:r>
              <a:rPr lang="en-US" sz="4000" b="1" dirty="0">
                <a:solidFill>
                  <a:srgbClr val="FFC000"/>
                </a:solidFill>
                <a:latin typeface="Gill Sans Ultra Bold" panose="020B0A02020104020203" pitchFamily="34" charset="0"/>
              </a:rPr>
              <a:t>What causes “Burnout?”</a:t>
            </a:r>
            <a:endParaRPr lang="en-US" sz="4000" b="1" dirty="0">
              <a:solidFill>
                <a:schemeClr val="bg1">
                  <a:lumMod val="85000"/>
                </a:schemeClr>
              </a:solidFill>
              <a:latin typeface="Gill Sans Ultra Bold" panose="020B0A02020104020203" pitchFamily="34" charset="0"/>
            </a:endParaRPr>
          </a:p>
        </p:txBody>
      </p:sp>
      <p:sp>
        <p:nvSpPr>
          <p:cNvPr id="6" name="Rectangle 5">
            <a:extLst>
              <a:ext uri="{FF2B5EF4-FFF2-40B4-BE49-F238E27FC236}">
                <a16:creationId xmlns:a16="http://schemas.microsoft.com/office/drawing/2014/main" id="{9AE3D6AA-6C6D-429F-9539-09C9CE712051}"/>
              </a:ext>
            </a:extLst>
          </p:cNvPr>
          <p:cNvSpPr/>
          <p:nvPr/>
        </p:nvSpPr>
        <p:spPr>
          <a:xfrm>
            <a:off x="405494" y="1536174"/>
            <a:ext cx="7702185" cy="5386090"/>
          </a:xfrm>
          <a:prstGeom prst="rect">
            <a:avLst/>
          </a:prstGeom>
        </p:spPr>
        <p:txBody>
          <a:bodyPr wrap="square">
            <a:spAutoFit/>
          </a:bodyPr>
          <a:lstStyle/>
          <a:p>
            <a:endParaRPr lang="en-US" sz="2400" dirty="0"/>
          </a:p>
          <a:p>
            <a:pPr marL="457200" indent="-457200">
              <a:buFont typeface="Arial" panose="020B0604020202020204" pitchFamily="34" charset="0"/>
              <a:buChar char="•"/>
            </a:pPr>
            <a:r>
              <a:rPr lang="en-US" sz="2400" dirty="0"/>
              <a:t>Burnout is “a </a:t>
            </a:r>
            <a:r>
              <a:rPr lang="en-US" sz="2400" b="1" dirty="0"/>
              <a:t>reaction to chronic stress </a:t>
            </a:r>
            <a:r>
              <a:rPr lang="en-US" sz="2400" dirty="0"/>
              <a:t>that involves negative interactions between environmental and personal characteristics”</a:t>
            </a:r>
          </a:p>
          <a:p>
            <a:pPr marL="457200" indent="-457200">
              <a:buFont typeface="Arial" panose="020B0604020202020204" pitchFamily="34" charset="0"/>
              <a:buChar char="•"/>
            </a:pPr>
            <a:endParaRPr lang="en-US" sz="2400" dirty="0"/>
          </a:p>
          <a:p>
            <a:pPr marL="457200" indent="-457200">
              <a:buFont typeface="Arial" panose="020B0604020202020204" pitchFamily="34" charset="0"/>
              <a:buChar char="•"/>
            </a:pPr>
            <a:r>
              <a:rPr lang="en-US" sz="2400" dirty="0"/>
              <a:t>A chronic condition that develops when one is working </a:t>
            </a:r>
            <a:r>
              <a:rPr lang="en-US" sz="2400" b="1" dirty="0"/>
              <a:t>too hard </a:t>
            </a:r>
            <a:r>
              <a:rPr lang="en-US" sz="2400" dirty="0"/>
              <a:t>for </a:t>
            </a:r>
            <a:r>
              <a:rPr lang="en-US" sz="2400" b="1" dirty="0"/>
              <a:t>too long </a:t>
            </a:r>
            <a:r>
              <a:rPr lang="en-US" sz="2400" dirty="0"/>
              <a:t>in a </a:t>
            </a:r>
            <a:r>
              <a:rPr lang="en-US" sz="2400" b="1" dirty="0"/>
              <a:t>high-pressure situation</a:t>
            </a:r>
          </a:p>
          <a:p>
            <a:endParaRPr lang="en-US" sz="2400" dirty="0"/>
          </a:p>
          <a:p>
            <a:endParaRPr lang="en-US" sz="3200" b="1" dirty="0"/>
          </a:p>
          <a:p>
            <a:pPr algn="ctr"/>
            <a:r>
              <a:rPr lang="en-US" sz="3200" b="1" dirty="0"/>
              <a:t>Share some things that are </a:t>
            </a:r>
            <a:br>
              <a:rPr lang="en-US" sz="3200" b="1" dirty="0"/>
            </a:br>
            <a:r>
              <a:rPr lang="en-US" sz="3200" b="1" dirty="0"/>
              <a:t>high-pressure or “never ending stressors” </a:t>
            </a:r>
            <a:br>
              <a:rPr lang="en-US" sz="3200" b="1" dirty="0"/>
            </a:br>
            <a:r>
              <a:rPr lang="en-US" sz="3200" b="1" dirty="0"/>
              <a:t>in the world of hospital quality.</a:t>
            </a:r>
          </a:p>
          <a:p>
            <a:endParaRPr lang="en-US" sz="2400" b="1" dirty="0"/>
          </a:p>
        </p:txBody>
      </p:sp>
      <p:pic>
        <p:nvPicPr>
          <p:cNvPr id="8" name="Picture 7">
            <a:extLst>
              <a:ext uri="{FF2B5EF4-FFF2-40B4-BE49-F238E27FC236}">
                <a16:creationId xmlns:a16="http://schemas.microsoft.com/office/drawing/2014/main" id="{16C25CC9-74A1-4701-8799-69850CB226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44384" y="1536174"/>
            <a:ext cx="4547616" cy="6145427"/>
          </a:xfrm>
          <a:prstGeom prst="rect">
            <a:avLst/>
          </a:prstGeom>
        </p:spPr>
      </p:pic>
    </p:spTree>
    <p:extLst>
      <p:ext uri="{BB962C8B-B14F-4D97-AF65-F5344CB8AC3E}">
        <p14:creationId xmlns:p14="http://schemas.microsoft.com/office/powerpoint/2010/main" val="3613571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bg2">
                <a:lumMod val="75000"/>
              </a:schemeClr>
            </a:gs>
            <a:gs pos="67000">
              <a:schemeClr val="bg2">
                <a:lumMod val="75000"/>
              </a:schemeClr>
            </a:gs>
            <a:gs pos="75000">
              <a:schemeClr val="bg2"/>
            </a:gs>
            <a:gs pos="100000">
              <a:schemeClr val="bg2">
                <a:lumMod val="75000"/>
              </a:schemeClr>
            </a:gs>
          </a:gsLst>
          <a:lin ang="5400000" scaled="1"/>
        </a:gradFill>
        <a:effectLst/>
      </p:bgPr>
    </p:bg>
    <p:spTree>
      <p:nvGrpSpPr>
        <p:cNvPr id="1" name=""/>
        <p:cNvGrpSpPr/>
        <p:nvPr/>
      </p:nvGrpSpPr>
      <p:grpSpPr>
        <a:xfrm>
          <a:off x="0" y="0"/>
          <a:ext cx="0" cy="0"/>
          <a:chOff x="0" y="0"/>
          <a:chExt cx="0" cy="0"/>
        </a:xfrm>
      </p:grpSpPr>
      <p:sp>
        <p:nvSpPr>
          <p:cNvPr id="31" name="Rectangle 30"/>
          <p:cNvSpPr/>
          <p:nvPr/>
        </p:nvSpPr>
        <p:spPr>
          <a:xfrm>
            <a:off x="0" y="0"/>
            <a:ext cx="12192000" cy="1423555"/>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285D8A23-1C28-488E-B1E0-4A42E87AA558}"/>
              </a:ext>
            </a:extLst>
          </p:cNvPr>
          <p:cNvSpPr/>
          <p:nvPr/>
        </p:nvSpPr>
        <p:spPr>
          <a:xfrm>
            <a:off x="666043" y="342445"/>
            <a:ext cx="10672517" cy="707886"/>
          </a:xfrm>
          <a:prstGeom prst="rect">
            <a:avLst/>
          </a:prstGeom>
        </p:spPr>
        <p:txBody>
          <a:bodyPr wrap="square">
            <a:spAutoFit/>
          </a:bodyPr>
          <a:lstStyle/>
          <a:p>
            <a:r>
              <a:rPr lang="en-US" sz="4000" b="1" dirty="0">
                <a:solidFill>
                  <a:srgbClr val="FFC000"/>
                </a:solidFill>
                <a:latin typeface="Gill Sans Ultra Bold" panose="020B0A02020104020203" pitchFamily="34" charset="0"/>
              </a:rPr>
              <a:t>Symptoms of Stress vs. Burnout</a:t>
            </a:r>
            <a:endParaRPr lang="en-US" sz="4000" b="1" dirty="0">
              <a:solidFill>
                <a:schemeClr val="accent2"/>
              </a:solidFill>
              <a:latin typeface="Gill Sans Ultra Bold" panose="020B0A02020104020203" pitchFamily="34" charset="0"/>
            </a:endParaRPr>
          </a:p>
        </p:txBody>
      </p:sp>
      <p:graphicFrame>
        <p:nvGraphicFramePr>
          <p:cNvPr id="5" name="Table 4">
            <a:extLst>
              <a:ext uri="{FF2B5EF4-FFF2-40B4-BE49-F238E27FC236}">
                <a16:creationId xmlns:a16="http://schemas.microsoft.com/office/drawing/2014/main" id="{B71E5DAC-4C6B-4602-92E2-6B1F4631AC70}"/>
              </a:ext>
            </a:extLst>
          </p:cNvPr>
          <p:cNvGraphicFramePr>
            <a:graphicFrameLocks noGrp="1"/>
          </p:cNvGraphicFramePr>
          <p:nvPr>
            <p:extLst>
              <p:ext uri="{D42A27DB-BD31-4B8C-83A1-F6EECF244321}">
                <p14:modId xmlns:p14="http://schemas.microsoft.com/office/powerpoint/2010/main" val="2503315628"/>
              </p:ext>
            </p:extLst>
          </p:nvPr>
        </p:nvGraphicFramePr>
        <p:xfrm>
          <a:off x="408432" y="1766000"/>
          <a:ext cx="11612880" cy="4272606"/>
        </p:xfrm>
        <a:graphic>
          <a:graphicData uri="http://schemas.openxmlformats.org/drawingml/2006/table">
            <a:tbl>
              <a:tblPr/>
              <a:tblGrid>
                <a:gridCol w="5701923">
                  <a:extLst>
                    <a:ext uri="{9D8B030D-6E8A-4147-A177-3AD203B41FA5}">
                      <a16:colId xmlns:a16="http://schemas.microsoft.com/office/drawing/2014/main" val="3378918542"/>
                    </a:ext>
                  </a:extLst>
                </a:gridCol>
                <a:gridCol w="5910957">
                  <a:extLst>
                    <a:ext uri="{9D8B030D-6E8A-4147-A177-3AD203B41FA5}">
                      <a16:colId xmlns:a16="http://schemas.microsoft.com/office/drawing/2014/main" val="305727686"/>
                    </a:ext>
                  </a:extLst>
                </a:gridCol>
              </a:tblGrid>
              <a:tr h="548811">
                <a:tc>
                  <a:txBody>
                    <a:bodyPr/>
                    <a:lstStyle/>
                    <a:p>
                      <a:pPr algn="ctr" fontAlgn="base"/>
                      <a:r>
                        <a:rPr lang="en-US" sz="3600" b="1" i="0" dirty="0">
                          <a:effectLst/>
                          <a:latin typeface="&amp;quot"/>
                        </a:rPr>
                        <a:t>Stress</a:t>
                      </a:r>
                      <a:endParaRPr lang="en-US" sz="3600" b="0" i="0" dirty="0">
                        <a:effectLst/>
                        <a:latin typeface="&amp;quot"/>
                      </a:endParaRPr>
                    </a:p>
                  </a:txBody>
                  <a:tcPr marL="142636" marR="142636" marT="66563" marB="66563" anchor="ctr">
                    <a:lnL>
                      <a:noFill/>
                    </a:lnL>
                    <a:lnR>
                      <a:noFill/>
                    </a:lnR>
                    <a:lnT>
                      <a:noFill/>
                    </a:lnT>
                    <a:lnB w="9525" cap="flat" cmpd="sng" algn="ctr">
                      <a:solidFill>
                        <a:srgbClr val="EBEBEB"/>
                      </a:solidFill>
                      <a:prstDash val="solid"/>
                      <a:round/>
                      <a:headEnd type="none" w="med" len="med"/>
                      <a:tailEnd type="none" w="med" len="med"/>
                    </a:lnB>
                    <a:solidFill>
                      <a:srgbClr val="FFFFFF"/>
                    </a:solidFill>
                  </a:tcPr>
                </a:tc>
                <a:tc>
                  <a:txBody>
                    <a:bodyPr/>
                    <a:lstStyle/>
                    <a:p>
                      <a:pPr algn="ctr" fontAlgn="base"/>
                      <a:r>
                        <a:rPr lang="en-US" sz="3600" b="1" i="0" dirty="0">
                          <a:effectLst/>
                          <a:latin typeface="&amp;quot"/>
                        </a:rPr>
                        <a:t>Burnout</a:t>
                      </a:r>
                      <a:endParaRPr lang="en-US" sz="3600" b="0" i="0" dirty="0">
                        <a:effectLst/>
                        <a:latin typeface="&amp;quot"/>
                      </a:endParaRPr>
                    </a:p>
                  </a:txBody>
                  <a:tcPr marL="142636" marR="142636" marT="66563" marB="66563" anchor="ctr">
                    <a:lnL>
                      <a:noFill/>
                    </a:lnL>
                    <a:lnR>
                      <a:noFill/>
                    </a:lnR>
                    <a:lnT>
                      <a:noFill/>
                    </a:lnT>
                    <a:lnB w="9525" cap="flat" cmpd="sng" algn="ctr">
                      <a:solidFill>
                        <a:srgbClr val="EBEBEB"/>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3582237840"/>
                  </a:ext>
                </a:extLst>
              </a:tr>
              <a:tr h="594260">
                <a:tc>
                  <a:txBody>
                    <a:bodyPr/>
                    <a:lstStyle/>
                    <a:p>
                      <a:pPr fontAlgn="base"/>
                      <a:r>
                        <a:rPr lang="en-US" sz="1800" b="0" i="0" dirty="0">
                          <a:effectLst/>
                          <a:latin typeface="&amp;quot"/>
                        </a:rPr>
                        <a:t>You experience emotions more strongly </a:t>
                      </a:r>
                      <a:br>
                        <a:rPr lang="en-US" sz="1800" b="0" i="0" dirty="0">
                          <a:effectLst/>
                          <a:latin typeface="&amp;quot"/>
                        </a:rPr>
                      </a:br>
                      <a:r>
                        <a:rPr lang="en-US" sz="1800" b="0" i="0" dirty="0">
                          <a:effectLst/>
                          <a:latin typeface="&amp;quot"/>
                        </a:rPr>
                        <a:t>(Anxiety, Mood Swings, Guilt)</a:t>
                      </a:r>
                    </a:p>
                  </a:txBody>
                  <a:tcPr marL="142636" marR="142636" marT="66563" marB="66563" anchor="ctr">
                    <a:lnL>
                      <a:noFill/>
                    </a:lnL>
                    <a:lnR>
                      <a:noFill/>
                    </a:lnR>
                    <a:lnT w="9525" cap="flat" cmpd="sng" algn="ctr">
                      <a:solidFill>
                        <a:srgbClr val="EBEBEB"/>
                      </a:solidFill>
                      <a:prstDash val="solid"/>
                      <a:round/>
                      <a:headEnd type="none" w="med" len="med"/>
                      <a:tailEnd type="none" w="med" len="med"/>
                    </a:lnT>
                    <a:lnB w="9525" cap="flat" cmpd="sng" algn="ctr">
                      <a:solidFill>
                        <a:srgbClr val="EBEBEB"/>
                      </a:solidFill>
                      <a:prstDash val="solid"/>
                      <a:round/>
                      <a:headEnd type="none" w="med" len="med"/>
                      <a:tailEnd type="none" w="med" len="med"/>
                    </a:lnB>
                    <a:solidFill>
                      <a:srgbClr val="FFFFFF"/>
                    </a:solidFill>
                  </a:tcPr>
                </a:tc>
                <a:tc>
                  <a:txBody>
                    <a:bodyPr/>
                    <a:lstStyle/>
                    <a:p>
                      <a:pPr fontAlgn="base"/>
                      <a:r>
                        <a:rPr lang="en-US" sz="1800" b="0" i="0" dirty="0">
                          <a:effectLst/>
                          <a:latin typeface="&amp;quot"/>
                        </a:rPr>
                        <a:t>You experience emotions flattening out  </a:t>
                      </a:r>
                      <a:br>
                        <a:rPr lang="en-US" sz="1800" b="0" i="0" dirty="0">
                          <a:effectLst/>
                          <a:latin typeface="&amp;quot"/>
                        </a:rPr>
                      </a:br>
                      <a:r>
                        <a:rPr lang="en-US" sz="1800" b="0" i="0" dirty="0">
                          <a:effectLst/>
                          <a:latin typeface="&amp;quot"/>
                        </a:rPr>
                        <a:t>(Mental Depression, impatience, Irritability)</a:t>
                      </a:r>
                    </a:p>
                  </a:txBody>
                  <a:tcPr marL="142636" marR="142636" marT="66563" marB="66563" anchor="ctr">
                    <a:lnL>
                      <a:noFill/>
                    </a:lnL>
                    <a:lnR>
                      <a:noFill/>
                    </a:lnR>
                    <a:lnT w="9525" cap="flat" cmpd="sng" algn="ctr">
                      <a:solidFill>
                        <a:srgbClr val="EBEBEB"/>
                      </a:solidFill>
                      <a:prstDash val="solid"/>
                      <a:round/>
                      <a:headEnd type="none" w="med" len="med"/>
                      <a:tailEnd type="none" w="med" len="med"/>
                    </a:lnT>
                    <a:lnB w="9525" cap="flat" cmpd="sng" algn="ctr">
                      <a:solidFill>
                        <a:srgbClr val="EBEBEB"/>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2651014483"/>
                  </a:ext>
                </a:extLst>
              </a:tr>
              <a:tr h="444528">
                <a:tc>
                  <a:txBody>
                    <a:bodyPr/>
                    <a:lstStyle/>
                    <a:p>
                      <a:pPr fontAlgn="base"/>
                      <a:r>
                        <a:rPr lang="en-US" sz="1800" b="0" i="0">
                          <a:effectLst/>
                          <a:latin typeface="&amp;quot"/>
                        </a:rPr>
                        <a:t>Causes hyperactivity</a:t>
                      </a:r>
                    </a:p>
                  </a:txBody>
                  <a:tcPr marL="142636" marR="142636" marT="66563" marB="66563" anchor="ctr">
                    <a:lnL>
                      <a:noFill/>
                    </a:lnL>
                    <a:lnR>
                      <a:noFill/>
                    </a:lnR>
                    <a:lnT w="9525" cap="flat" cmpd="sng" algn="ctr">
                      <a:solidFill>
                        <a:srgbClr val="EBEBEB"/>
                      </a:solidFill>
                      <a:prstDash val="solid"/>
                      <a:round/>
                      <a:headEnd type="none" w="med" len="med"/>
                      <a:tailEnd type="none" w="med" len="med"/>
                    </a:lnT>
                    <a:lnB w="9525" cap="flat" cmpd="sng" algn="ctr">
                      <a:solidFill>
                        <a:srgbClr val="EBEBEB"/>
                      </a:solidFill>
                      <a:prstDash val="solid"/>
                      <a:round/>
                      <a:headEnd type="none" w="med" len="med"/>
                      <a:tailEnd type="none" w="med" len="med"/>
                    </a:lnB>
                    <a:solidFill>
                      <a:srgbClr val="FFFFFF"/>
                    </a:solidFill>
                  </a:tcPr>
                </a:tc>
                <a:tc>
                  <a:txBody>
                    <a:bodyPr/>
                    <a:lstStyle/>
                    <a:p>
                      <a:pPr fontAlgn="base"/>
                      <a:r>
                        <a:rPr lang="en-US" sz="1800" b="0" i="0" dirty="0">
                          <a:effectLst/>
                          <a:latin typeface="&amp;quot"/>
                        </a:rPr>
                        <a:t>Causes a helpless feeling</a:t>
                      </a:r>
                    </a:p>
                  </a:txBody>
                  <a:tcPr marL="142636" marR="142636" marT="66563" marB="66563" anchor="ctr">
                    <a:lnL>
                      <a:noFill/>
                    </a:lnL>
                    <a:lnR>
                      <a:noFill/>
                    </a:lnR>
                    <a:lnT w="9525" cap="flat" cmpd="sng" algn="ctr">
                      <a:solidFill>
                        <a:srgbClr val="EBEBEB"/>
                      </a:solidFill>
                      <a:prstDash val="solid"/>
                      <a:round/>
                      <a:headEnd type="none" w="med" len="med"/>
                      <a:tailEnd type="none" w="med" len="med"/>
                    </a:lnT>
                    <a:lnB w="9525" cap="flat" cmpd="sng" algn="ctr">
                      <a:solidFill>
                        <a:srgbClr val="EBEBEB"/>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533600097"/>
                  </a:ext>
                </a:extLst>
              </a:tr>
              <a:tr h="594260">
                <a:tc>
                  <a:txBody>
                    <a:bodyPr/>
                    <a:lstStyle/>
                    <a:p>
                      <a:pPr fontAlgn="base"/>
                      <a:r>
                        <a:rPr lang="en-US" sz="1800" b="0" i="0" dirty="0">
                          <a:effectLst/>
                          <a:latin typeface="&amp;quot"/>
                        </a:rPr>
                        <a:t>You have less energy, Fatigue</a:t>
                      </a:r>
                    </a:p>
                  </a:txBody>
                  <a:tcPr marL="142636" marR="142636" marT="66563" marB="66563" anchor="ctr">
                    <a:lnL>
                      <a:noFill/>
                    </a:lnL>
                    <a:lnR>
                      <a:noFill/>
                    </a:lnR>
                    <a:lnT w="9525" cap="flat" cmpd="sng" algn="ctr">
                      <a:solidFill>
                        <a:srgbClr val="EBEBEB"/>
                      </a:solidFill>
                      <a:prstDash val="solid"/>
                      <a:round/>
                      <a:headEnd type="none" w="med" len="med"/>
                      <a:tailEnd type="none" w="med" len="med"/>
                    </a:lnT>
                    <a:lnB w="9525" cap="flat" cmpd="sng" algn="ctr">
                      <a:solidFill>
                        <a:srgbClr val="EBEBEB"/>
                      </a:solidFill>
                      <a:prstDash val="solid"/>
                      <a:round/>
                      <a:headEnd type="none" w="med" len="med"/>
                      <a:tailEnd type="none" w="med" len="med"/>
                    </a:lnB>
                    <a:solidFill>
                      <a:srgbClr val="FFFFFF"/>
                    </a:solidFill>
                  </a:tcPr>
                </a:tc>
                <a:tc>
                  <a:txBody>
                    <a:bodyPr/>
                    <a:lstStyle/>
                    <a:p>
                      <a:pPr fontAlgn="base"/>
                      <a:r>
                        <a:rPr lang="en-US" sz="1800" b="0" i="0" dirty="0">
                          <a:effectLst/>
                          <a:latin typeface="&amp;quot"/>
                        </a:rPr>
                        <a:t>You have less motivation and hope, Chronic Exhaustion</a:t>
                      </a:r>
                    </a:p>
                  </a:txBody>
                  <a:tcPr marL="142636" marR="142636" marT="66563" marB="66563" anchor="ctr">
                    <a:lnL>
                      <a:noFill/>
                    </a:lnL>
                    <a:lnR>
                      <a:noFill/>
                    </a:lnR>
                    <a:lnT w="9525" cap="flat" cmpd="sng" algn="ctr">
                      <a:solidFill>
                        <a:srgbClr val="EBEBEB"/>
                      </a:solidFill>
                      <a:prstDash val="solid"/>
                      <a:round/>
                      <a:headEnd type="none" w="med" len="med"/>
                      <a:tailEnd type="none" w="med" len="med"/>
                    </a:lnT>
                    <a:lnB w="9525" cap="flat" cmpd="sng" algn="ctr">
                      <a:solidFill>
                        <a:srgbClr val="EBEBEB"/>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2107320505"/>
                  </a:ext>
                </a:extLst>
              </a:tr>
              <a:tr h="594260">
                <a:tc>
                  <a:txBody>
                    <a:bodyPr/>
                    <a:lstStyle/>
                    <a:p>
                      <a:pPr fontAlgn="base"/>
                      <a:r>
                        <a:rPr lang="en-US" sz="1800" b="0" i="0" dirty="0">
                          <a:effectLst/>
                          <a:latin typeface="&amp;quot"/>
                        </a:rPr>
                        <a:t>Can lead to anxiety, physiological changes</a:t>
                      </a:r>
                    </a:p>
                  </a:txBody>
                  <a:tcPr marL="142636" marR="142636" marT="66563" marB="66563" anchor="ctr">
                    <a:lnL>
                      <a:noFill/>
                    </a:lnL>
                    <a:lnR>
                      <a:noFill/>
                    </a:lnR>
                    <a:lnT w="9525" cap="flat" cmpd="sng" algn="ctr">
                      <a:solidFill>
                        <a:srgbClr val="EBEBEB"/>
                      </a:solidFill>
                      <a:prstDash val="solid"/>
                      <a:round/>
                      <a:headEnd type="none" w="med" len="med"/>
                      <a:tailEnd type="none" w="med" len="med"/>
                    </a:lnT>
                    <a:lnB w="9525" cap="flat" cmpd="sng" algn="ctr">
                      <a:solidFill>
                        <a:srgbClr val="EBEBEB"/>
                      </a:solidFill>
                      <a:prstDash val="solid"/>
                      <a:round/>
                      <a:headEnd type="none" w="med" len="med"/>
                      <a:tailEnd type="none" w="med" len="med"/>
                    </a:lnB>
                    <a:solidFill>
                      <a:srgbClr val="FFFFFF"/>
                    </a:solidFill>
                  </a:tcPr>
                </a:tc>
                <a:tc>
                  <a:txBody>
                    <a:bodyPr/>
                    <a:lstStyle/>
                    <a:p>
                      <a:pPr fontAlgn="base"/>
                      <a:r>
                        <a:rPr lang="en-US" sz="1800" b="0" i="0" dirty="0">
                          <a:effectLst/>
                          <a:latin typeface="&amp;quot"/>
                        </a:rPr>
                        <a:t>Can lead to depression, psychosomatic complaints</a:t>
                      </a:r>
                    </a:p>
                  </a:txBody>
                  <a:tcPr marL="142636" marR="142636" marT="66563" marB="66563" anchor="ctr">
                    <a:lnL>
                      <a:noFill/>
                    </a:lnL>
                    <a:lnR>
                      <a:noFill/>
                    </a:lnR>
                    <a:lnT w="9525" cap="flat" cmpd="sng" algn="ctr">
                      <a:solidFill>
                        <a:srgbClr val="EBEBEB"/>
                      </a:solidFill>
                      <a:prstDash val="solid"/>
                      <a:round/>
                      <a:headEnd type="none" w="med" len="med"/>
                      <a:tailEnd type="none" w="med" len="med"/>
                    </a:lnT>
                    <a:lnB w="9525" cap="flat" cmpd="sng" algn="ctr">
                      <a:solidFill>
                        <a:srgbClr val="EBEBEB"/>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2487364805"/>
                  </a:ext>
                </a:extLst>
              </a:tr>
              <a:tr h="594260">
                <a:tc>
                  <a:txBody>
                    <a:bodyPr/>
                    <a:lstStyle/>
                    <a:p>
                      <a:pPr fontAlgn="base"/>
                      <a:r>
                        <a:rPr lang="en-US" sz="1800" b="0" i="0" dirty="0">
                          <a:effectLst/>
                          <a:latin typeface="&amp;quot"/>
                        </a:rPr>
                        <a:t>Difficulty concentrating,  and forgets things easily</a:t>
                      </a:r>
                    </a:p>
                  </a:txBody>
                  <a:tcPr marL="142636" marR="142636" marT="66563" marB="66563" anchor="ctr">
                    <a:lnL>
                      <a:noFill/>
                    </a:lnL>
                    <a:lnR>
                      <a:noFill/>
                    </a:lnR>
                    <a:lnT w="9525" cap="flat" cmpd="sng" algn="ctr">
                      <a:solidFill>
                        <a:srgbClr val="EBEBEB"/>
                      </a:solidFill>
                      <a:prstDash val="solid"/>
                      <a:round/>
                      <a:headEnd type="none" w="med" len="med"/>
                      <a:tailEnd type="none" w="med" len="med"/>
                    </a:lnT>
                    <a:lnB w="9525" cap="flat" cmpd="sng" algn="ctr">
                      <a:solidFill>
                        <a:srgbClr val="EBEBEB"/>
                      </a:solidFill>
                      <a:prstDash val="solid"/>
                      <a:round/>
                      <a:headEnd type="none" w="med" len="med"/>
                      <a:tailEnd type="none" w="med" len="med"/>
                    </a:lnB>
                    <a:solidFill>
                      <a:srgbClr val="FFFFFF"/>
                    </a:solidFill>
                  </a:tcPr>
                </a:tc>
                <a:tc>
                  <a:txBody>
                    <a:bodyPr/>
                    <a:lstStyle/>
                    <a:p>
                      <a:pPr fontAlgn="base"/>
                      <a:r>
                        <a:rPr lang="en-US" sz="1800" b="0" i="0" dirty="0">
                          <a:effectLst/>
                          <a:latin typeface="&amp;quot"/>
                        </a:rPr>
                        <a:t>Forgetfulness is frequent</a:t>
                      </a:r>
                    </a:p>
                  </a:txBody>
                  <a:tcPr marL="142636" marR="142636" marT="66563" marB="66563" anchor="ctr">
                    <a:lnL>
                      <a:noFill/>
                    </a:lnL>
                    <a:lnR>
                      <a:noFill/>
                    </a:lnR>
                    <a:lnT w="9525" cap="flat" cmpd="sng" algn="ctr">
                      <a:solidFill>
                        <a:srgbClr val="EBEBEB"/>
                      </a:solidFill>
                      <a:prstDash val="solid"/>
                      <a:round/>
                      <a:headEnd type="none" w="med" len="med"/>
                      <a:tailEnd type="none" w="med" len="med"/>
                    </a:lnT>
                    <a:lnB w="9525" cap="flat" cmpd="sng" algn="ctr">
                      <a:solidFill>
                        <a:srgbClr val="EBEBEB"/>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2219287313"/>
                  </a:ext>
                </a:extLst>
              </a:tr>
              <a:tr h="594260">
                <a:tc>
                  <a:txBody>
                    <a:bodyPr/>
                    <a:lstStyle/>
                    <a:p>
                      <a:pPr fontAlgn="base"/>
                      <a:r>
                        <a:rPr lang="en-US" sz="1800" b="0" i="0" dirty="0">
                          <a:effectLst/>
                          <a:latin typeface="&amp;quot"/>
                        </a:rPr>
                        <a:t>Dissatisfaction with work; job commitment drops off</a:t>
                      </a:r>
                    </a:p>
                  </a:txBody>
                  <a:tcPr marL="142636" marR="142636" marT="66563" marB="66563" anchor="ctr">
                    <a:lnL>
                      <a:noFill/>
                    </a:lnL>
                    <a:lnR>
                      <a:noFill/>
                    </a:lnR>
                    <a:lnT w="9525" cap="flat" cmpd="sng" algn="ctr">
                      <a:solidFill>
                        <a:srgbClr val="EBEBEB"/>
                      </a:solidFill>
                      <a:prstDash val="solid"/>
                      <a:round/>
                      <a:headEnd type="none" w="med" len="med"/>
                      <a:tailEnd type="none" w="med" len="med"/>
                    </a:lnT>
                    <a:lnB w="9525" cap="flat" cmpd="sng" algn="ctr">
                      <a:solidFill>
                        <a:srgbClr val="EBEBEB"/>
                      </a:solidFill>
                      <a:prstDash val="solid"/>
                      <a:round/>
                      <a:headEnd type="none" w="med" len="med"/>
                      <a:tailEnd type="none" w="med" len="med"/>
                    </a:lnB>
                    <a:solidFill>
                      <a:srgbClr val="FFFFFF"/>
                    </a:solidFill>
                  </a:tcPr>
                </a:tc>
                <a:tc>
                  <a:txBody>
                    <a:bodyPr/>
                    <a:lstStyle/>
                    <a:p>
                      <a:pPr fontAlgn="base"/>
                      <a:r>
                        <a:rPr lang="en-US" sz="1800" b="0" i="0" dirty="0">
                          <a:effectLst/>
                          <a:latin typeface="&amp;quot"/>
                        </a:rPr>
                        <a:t>Bored and cynical about work; job commitment virtually zero</a:t>
                      </a:r>
                    </a:p>
                  </a:txBody>
                  <a:tcPr marL="142636" marR="142636" marT="66563" marB="66563" anchor="ctr">
                    <a:lnL>
                      <a:noFill/>
                    </a:lnL>
                    <a:lnR>
                      <a:noFill/>
                    </a:lnR>
                    <a:lnT w="9525" cap="flat" cmpd="sng" algn="ctr">
                      <a:solidFill>
                        <a:srgbClr val="EBEBEB"/>
                      </a:solidFill>
                      <a:prstDash val="solid"/>
                      <a:round/>
                      <a:headEnd type="none" w="med" len="med"/>
                      <a:tailEnd type="none" w="med" len="med"/>
                    </a:lnT>
                    <a:lnB w="9525" cap="flat" cmpd="sng" algn="ctr">
                      <a:solidFill>
                        <a:srgbClr val="EBEBEB"/>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721126845"/>
                  </a:ext>
                </a:extLst>
              </a:tr>
            </a:tbl>
          </a:graphicData>
        </a:graphic>
      </p:graphicFrame>
    </p:spTree>
    <p:extLst>
      <p:ext uri="{BB962C8B-B14F-4D97-AF65-F5344CB8AC3E}">
        <p14:creationId xmlns:p14="http://schemas.microsoft.com/office/powerpoint/2010/main" val="36384109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18272</TotalTime>
  <Words>2200</Words>
  <Application>Microsoft Office PowerPoint</Application>
  <PresentationFormat>Widescreen</PresentationFormat>
  <Paragraphs>326</Paragraphs>
  <Slides>42</Slides>
  <Notes>7</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42</vt:i4>
      </vt:variant>
    </vt:vector>
  </HeadingPairs>
  <TitlesOfParts>
    <vt:vector size="53" baseType="lpstr">
      <vt:lpstr>&amp;quot</vt:lpstr>
      <vt:lpstr>Arial</vt:lpstr>
      <vt:lpstr>Calibri</vt:lpstr>
      <vt:lpstr>Calibri Light</vt:lpstr>
      <vt:lpstr>Gill Sans MT</vt:lpstr>
      <vt:lpstr>Gill Sans Ultra Bold</vt:lpstr>
      <vt:lpstr>Helvetica Neue</vt:lpstr>
      <vt:lpstr>proxima-nova</vt:lpstr>
      <vt:lpstr>Roboto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PresenterMedia.com</dc:creator>
  <cp:lastModifiedBy>Jennie Price</cp:lastModifiedBy>
  <cp:revision>63</cp:revision>
  <dcterms:created xsi:type="dcterms:W3CDTF">2013-07-31T19:44:43Z</dcterms:created>
  <dcterms:modified xsi:type="dcterms:W3CDTF">2018-08-03T17:08:14Z</dcterms:modified>
</cp:coreProperties>
</file>